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11" r:id="rId30"/>
    <p:sldId id="342" r:id="rId31"/>
    <p:sldId id="331" r:id="rId32"/>
    <p:sldId id="283" r:id="rId33"/>
    <p:sldId id="273" r:id="rId34"/>
    <p:sldId id="268" r:id="rId35"/>
    <p:sldId id="322" r:id="rId36"/>
    <p:sldId id="332" r:id="rId37"/>
    <p:sldId id="272" r:id="rId38"/>
    <p:sldId id="289" r:id="rId39"/>
    <p:sldId id="329" r:id="rId40"/>
  </p:sldIdLst>
  <p:sldSz cx="18288000" cy="10287000"/>
  <p:notesSz cx="9309100" cy="70231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15" autoAdjust="0"/>
  </p:normalViewPr>
  <p:slideViewPr>
    <p:cSldViewPr snapToGrid="0">
      <p:cViewPr varScale="1">
        <p:scale>
          <a:sx n="57" d="100"/>
          <a:sy n="57" d="100"/>
        </p:scale>
        <p:origin x="989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atts" userId="86fc1eda-f4e6-4ed4-a48b-a43e2268c7e1" providerId="ADAL" clId="{7CD95F37-C7EF-4CA8-AD87-DA7A10C57961}"/>
    <pc:docChg chg="addSld delSld modSld">
      <pc:chgData name="Julia Watts" userId="86fc1eda-f4e6-4ed4-a48b-a43e2268c7e1" providerId="ADAL" clId="{7CD95F37-C7EF-4CA8-AD87-DA7A10C57961}" dt="2023-11-14T22:19:58.757" v="14" actId="47"/>
      <pc:docMkLst>
        <pc:docMk/>
      </pc:docMkLst>
      <pc:sldChg chg="modSp mod">
        <pc:chgData name="Julia Watts" userId="86fc1eda-f4e6-4ed4-a48b-a43e2268c7e1" providerId="ADAL" clId="{7CD95F37-C7EF-4CA8-AD87-DA7A10C57961}" dt="2023-11-14T22:16:04.691" v="7" actId="14826"/>
        <pc:sldMkLst>
          <pc:docMk/>
          <pc:sldMk cId="0" sldId="268"/>
        </pc:sldMkLst>
        <pc:picChg chg="mod">
          <ac:chgData name="Julia Watts" userId="86fc1eda-f4e6-4ed4-a48b-a43e2268c7e1" providerId="ADAL" clId="{7CD95F37-C7EF-4CA8-AD87-DA7A10C57961}" dt="2023-11-14T22:16:04.691" v="7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add del">
        <pc:chgData name="Julia Watts" userId="86fc1eda-f4e6-4ed4-a48b-a43e2268c7e1" providerId="ADAL" clId="{7CD95F37-C7EF-4CA8-AD87-DA7A10C57961}" dt="2023-11-14T22:19:58.757" v="14" actId="47"/>
        <pc:sldMkLst>
          <pc:docMk/>
          <pc:sldMk cId="0" sldId="270"/>
        </pc:sldMkLst>
      </pc:sldChg>
      <pc:sldChg chg="delSp">
        <pc:chgData name="Julia Watts" userId="86fc1eda-f4e6-4ed4-a48b-a43e2268c7e1" providerId="ADAL" clId="{7CD95F37-C7EF-4CA8-AD87-DA7A10C57961}" dt="2023-11-14T22:17:27.207" v="9"/>
        <pc:sldMkLst>
          <pc:docMk/>
          <pc:sldMk cId="0" sldId="278"/>
        </pc:sldMkLst>
        <pc:picChg chg="del">
          <ac:chgData name="Julia Watts" userId="86fc1eda-f4e6-4ed4-a48b-a43e2268c7e1" providerId="ADAL" clId="{7CD95F37-C7EF-4CA8-AD87-DA7A10C57961}" dt="2023-11-14T22:17:27.207" v="9"/>
          <ac:picMkLst>
            <pc:docMk/>
            <pc:sldMk cId="0" sldId="278"/>
            <ac:picMk id="5" creationId="{AB9E499F-7DE5-01BB-B5A7-3ACC59966D1A}"/>
          </ac:picMkLst>
        </pc:picChg>
      </pc:sldChg>
      <pc:sldChg chg="add del">
        <pc:chgData name="Julia Watts" userId="86fc1eda-f4e6-4ed4-a48b-a43e2268c7e1" providerId="ADAL" clId="{7CD95F37-C7EF-4CA8-AD87-DA7A10C57961}" dt="2023-11-14T22:19:54.872" v="13"/>
        <pc:sldMkLst>
          <pc:docMk/>
          <pc:sldMk cId="2866753935" sldId="311"/>
        </pc:sldMkLst>
      </pc:sldChg>
      <pc:sldChg chg="modSp mod">
        <pc:chgData name="Julia Watts" userId="86fc1eda-f4e6-4ed4-a48b-a43e2268c7e1" providerId="ADAL" clId="{7CD95F37-C7EF-4CA8-AD87-DA7A10C57961}" dt="2023-11-14T22:15:45.418" v="5" actId="14826"/>
        <pc:sldMkLst>
          <pc:docMk/>
          <pc:sldMk cId="3344161022" sldId="322"/>
        </pc:sldMkLst>
        <pc:picChg chg="mod">
          <ac:chgData name="Julia Watts" userId="86fc1eda-f4e6-4ed4-a48b-a43e2268c7e1" providerId="ADAL" clId="{7CD95F37-C7EF-4CA8-AD87-DA7A10C57961}" dt="2023-11-14T22:15:45.418" v="5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add del">
        <pc:chgData name="Julia Watts" userId="86fc1eda-f4e6-4ed4-a48b-a43e2268c7e1" providerId="ADAL" clId="{7CD95F37-C7EF-4CA8-AD87-DA7A10C57961}" dt="2023-11-14T22:19:54.872" v="13"/>
        <pc:sldMkLst>
          <pc:docMk/>
          <pc:sldMk cId="1358693068" sldId="331"/>
        </pc:sldMkLst>
      </pc:sldChg>
      <pc:sldChg chg="modSp mod">
        <pc:chgData name="Julia Watts" userId="86fc1eda-f4e6-4ed4-a48b-a43e2268c7e1" providerId="ADAL" clId="{7CD95F37-C7EF-4CA8-AD87-DA7A10C57961}" dt="2023-11-14T22:15:20.574" v="3" actId="1076"/>
        <pc:sldMkLst>
          <pc:docMk/>
          <pc:sldMk cId="735155355" sldId="332"/>
        </pc:sldMkLst>
        <pc:picChg chg="mod">
          <ac:chgData name="Julia Watts" userId="86fc1eda-f4e6-4ed4-a48b-a43e2268c7e1" providerId="ADAL" clId="{7CD95F37-C7EF-4CA8-AD87-DA7A10C57961}" dt="2023-11-14T22:15:20.574" v="3" actId="1076"/>
          <ac:picMkLst>
            <pc:docMk/>
            <pc:sldMk cId="735155355" sldId="332"/>
            <ac:picMk id="7" creationId="{B3099178-BBC8-877D-FEC3-897A0816ECF0}"/>
          </ac:picMkLst>
        </pc:picChg>
      </pc:sldChg>
      <pc:sldChg chg="add">
        <pc:chgData name="Julia Watts" userId="86fc1eda-f4e6-4ed4-a48b-a43e2268c7e1" providerId="ADAL" clId="{7CD95F37-C7EF-4CA8-AD87-DA7A10C57961}" dt="2023-11-14T22:19:54.872" v="13"/>
        <pc:sldMkLst>
          <pc:docMk/>
          <pc:sldMk cId="0" sldId="338"/>
        </pc:sldMkLst>
      </pc:sldChg>
      <pc:sldChg chg="add del">
        <pc:chgData name="Julia Watts" userId="86fc1eda-f4e6-4ed4-a48b-a43e2268c7e1" providerId="ADAL" clId="{7CD95F37-C7EF-4CA8-AD87-DA7A10C57961}" dt="2023-11-14T22:19:42.340" v="12" actId="47"/>
        <pc:sldMkLst>
          <pc:docMk/>
          <pc:sldMk cId="1799400250" sldId="338"/>
        </pc:sldMkLst>
      </pc:sldChg>
      <pc:sldChg chg="del">
        <pc:chgData name="Julia Watts" userId="86fc1eda-f4e6-4ed4-a48b-a43e2268c7e1" providerId="ADAL" clId="{7CD95F37-C7EF-4CA8-AD87-DA7A10C57961}" dt="2023-11-14T22:17:19.713" v="8" actId="2696"/>
        <pc:sldMkLst>
          <pc:docMk/>
          <pc:sldMk cId="3737087647" sldId="341"/>
        </pc:sldMkLst>
      </pc:sldChg>
      <pc:sldChg chg="add del">
        <pc:chgData name="Julia Watts" userId="86fc1eda-f4e6-4ed4-a48b-a43e2268c7e1" providerId="ADAL" clId="{7CD95F37-C7EF-4CA8-AD87-DA7A10C57961}" dt="2023-11-14T22:19:54.872" v="13"/>
        <pc:sldMkLst>
          <pc:docMk/>
          <pc:sldMk cId="1961814075" sldId="342"/>
        </pc:sldMkLst>
      </pc:sldChg>
      <pc:sldChg chg="del">
        <pc:chgData name="Julia Watts" userId="86fc1eda-f4e6-4ed4-a48b-a43e2268c7e1" providerId="ADAL" clId="{7CD95F37-C7EF-4CA8-AD87-DA7A10C57961}" dt="2023-11-14T22:17:19.713" v="8" actId="2696"/>
        <pc:sldMkLst>
          <pc:docMk/>
          <pc:sldMk cId="2802281038" sldId="345"/>
        </pc:sldMkLst>
      </pc:sldChg>
    </pc:docChg>
  </pc:docChgLst>
  <pc:docChgLst>
    <pc:chgData name="Anai Rodriguez" userId="6e88ac4e-7b1b-4191-9e8b-3c4766ff51ca" providerId="ADAL" clId="{7984E104-67E1-4963-A7C8-F4610FF4FDCF}"/>
    <pc:docChg chg="undo custSel modSld">
      <pc:chgData name="Anai Rodriguez" userId="6e88ac4e-7b1b-4191-9e8b-3c4766ff51ca" providerId="ADAL" clId="{7984E104-67E1-4963-A7C8-F4610FF4FDCF}" dt="2024-02-16T21:57:56.782" v="38" actId="14826"/>
      <pc:docMkLst>
        <pc:docMk/>
      </pc:docMkLst>
      <pc:sldChg chg="modSp mod">
        <pc:chgData name="Anai Rodriguez" userId="6e88ac4e-7b1b-4191-9e8b-3c4766ff51ca" providerId="ADAL" clId="{7984E104-67E1-4963-A7C8-F4610FF4FDCF}" dt="2024-02-16T21:56:58.736" v="34" actId="14826"/>
        <pc:sldMkLst>
          <pc:docMk/>
          <pc:sldMk cId="0" sldId="268"/>
        </pc:sldMkLst>
        <pc:picChg chg="mod">
          <ac:chgData name="Anai Rodriguez" userId="6e88ac4e-7b1b-4191-9e8b-3c4766ff51ca" providerId="ADAL" clId="{7984E104-67E1-4963-A7C8-F4610FF4FDCF}" dt="2024-02-16T21:56:58.736" v="34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7984E104-67E1-4963-A7C8-F4610FF4FDCF}" dt="2024-02-16T21:53:39.790" v="22" actId="14100"/>
        <pc:sldMkLst>
          <pc:docMk/>
          <pc:sldMk cId="2866753935" sldId="311"/>
        </pc:sldMkLst>
        <pc:picChg chg="mod">
          <ac:chgData name="Anai Rodriguez" userId="6e88ac4e-7b1b-4191-9e8b-3c4766ff51ca" providerId="ADAL" clId="{7984E104-67E1-4963-A7C8-F4610FF4FDCF}" dt="2024-02-16T21:53:39.790" v="22" actId="14100"/>
          <ac:picMkLst>
            <pc:docMk/>
            <pc:sldMk cId="2866753935" sldId="311"/>
            <ac:picMk id="4" creationId="{890F5CD7-3D32-043E-63EF-CCF97723347E}"/>
          </ac:picMkLst>
        </pc:picChg>
      </pc:sldChg>
      <pc:sldChg chg="modSp mod">
        <pc:chgData name="Anai Rodriguez" userId="6e88ac4e-7b1b-4191-9e8b-3c4766ff51ca" providerId="ADAL" clId="{7984E104-67E1-4963-A7C8-F4610FF4FDCF}" dt="2024-02-16T21:57:27.690" v="37" actId="14100"/>
        <pc:sldMkLst>
          <pc:docMk/>
          <pc:sldMk cId="3344161022" sldId="322"/>
        </pc:sldMkLst>
        <pc:picChg chg="mod">
          <ac:chgData name="Anai Rodriguez" userId="6e88ac4e-7b1b-4191-9e8b-3c4766ff51ca" providerId="ADAL" clId="{7984E104-67E1-4963-A7C8-F4610FF4FDCF}" dt="2024-02-16T21:57:27.690" v="37" actId="14100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7984E104-67E1-4963-A7C8-F4610FF4FDCF}" dt="2024-02-16T21:50:01.158" v="16" actId="14100"/>
        <pc:sldMkLst>
          <pc:docMk/>
          <pc:sldMk cId="1358693068" sldId="331"/>
        </pc:sldMkLst>
        <pc:picChg chg="mod">
          <ac:chgData name="Anai Rodriguez" userId="6e88ac4e-7b1b-4191-9e8b-3c4766ff51ca" providerId="ADAL" clId="{7984E104-67E1-4963-A7C8-F4610FF4FDCF}" dt="2024-02-16T21:50:01.158" v="16" actId="14100"/>
          <ac:picMkLst>
            <pc:docMk/>
            <pc:sldMk cId="1358693068" sldId="331"/>
            <ac:picMk id="6" creationId="{0273B38D-B933-2DC4-463F-C5252359BD56}"/>
          </ac:picMkLst>
        </pc:picChg>
      </pc:sldChg>
      <pc:sldChg chg="modSp mod">
        <pc:chgData name="Anai Rodriguez" userId="6e88ac4e-7b1b-4191-9e8b-3c4766ff51ca" providerId="ADAL" clId="{7984E104-67E1-4963-A7C8-F4610FF4FDCF}" dt="2024-02-16T21:57:56.782" v="38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7984E104-67E1-4963-A7C8-F4610FF4FDCF}" dt="2024-02-16T21:57:56.782" v="38" actId="14826"/>
          <ac:picMkLst>
            <pc:docMk/>
            <pc:sldMk cId="735155355" sldId="332"/>
            <ac:picMk id="7" creationId="{B3099178-BBC8-877D-FEC3-897A0816ECF0}"/>
          </ac:picMkLst>
        </pc:picChg>
      </pc:sldChg>
      <pc:sldChg chg="modSp mod">
        <pc:chgData name="Anai Rodriguez" userId="6e88ac4e-7b1b-4191-9e8b-3c4766ff51ca" providerId="ADAL" clId="{7984E104-67E1-4963-A7C8-F4610FF4FDCF}" dt="2024-02-16T21:48:54.035" v="12" actId="20577"/>
        <pc:sldMkLst>
          <pc:docMk/>
          <pc:sldMk cId="0" sldId="338"/>
        </pc:sldMkLst>
        <pc:spChg chg="mod">
          <ac:chgData name="Anai Rodriguez" userId="6e88ac4e-7b1b-4191-9e8b-3c4766ff51ca" providerId="ADAL" clId="{7984E104-67E1-4963-A7C8-F4610FF4FDCF}" dt="2024-02-16T21:48:54.035" v="12" actId="20577"/>
          <ac:spMkLst>
            <pc:docMk/>
            <pc:sldMk cId="0" sldId="338"/>
            <ac:spMk id="9" creationId="{FA7D1783-2AC6-44F7-82BE-9DB0AF6DEC77}"/>
          </ac:spMkLst>
        </pc:spChg>
        <pc:picChg chg="mod">
          <ac:chgData name="Anai Rodriguez" userId="6e88ac4e-7b1b-4191-9e8b-3c4766ff51ca" providerId="ADAL" clId="{7984E104-67E1-4963-A7C8-F4610FF4FDCF}" dt="2024-02-16T21:48:42.418" v="2" actId="14100"/>
          <ac:picMkLst>
            <pc:docMk/>
            <pc:sldMk cId="0" sldId="338"/>
            <ac:picMk id="6" creationId="{12F862F5-AF2F-C953-F48E-EF6980B96E81}"/>
          </ac:picMkLst>
        </pc:picChg>
      </pc:sldChg>
      <pc:sldChg chg="addSp delSp modSp mod">
        <pc:chgData name="Anai Rodriguez" userId="6e88ac4e-7b1b-4191-9e8b-3c4766ff51ca" providerId="ADAL" clId="{7984E104-67E1-4963-A7C8-F4610FF4FDCF}" dt="2024-02-16T21:55:52.941" v="33" actId="14100"/>
        <pc:sldMkLst>
          <pc:docMk/>
          <pc:sldMk cId="1961814075" sldId="342"/>
        </pc:sldMkLst>
        <pc:picChg chg="mod">
          <ac:chgData name="Anai Rodriguez" userId="6e88ac4e-7b1b-4191-9e8b-3c4766ff51ca" providerId="ADAL" clId="{7984E104-67E1-4963-A7C8-F4610FF4FDCF}" dt="2024-02-16T21:55:52.941" v="33" actId="14100"/>
          <ac:picMkLst>
            <pc:docMk/>
            <pc:sldMk cId="1961814075" sldId="342"/>
            <ac:picMk id="2" creationId="{5FE2EA16-D407-2F35-3E18-C040899E1F66}"/>
          </ac:picMkLst>
        </pc:picChg>
        <pc:picChg chg="add del mod">
          <ac:chgData name="Anai Rodriguez" userId="6e88ac4e-7b1b-4191-9e8b-3c4766ff51ca" providerId="ADAL" clId="{7984E104-67E1-4963-A7C8-F4610FF4FDCF}" dt="2024-02-16T21:55:50.101" v="32" actId="478"/>
          <ac:picMkLst>
            <pc:docMk/>
            <pc:sldMk cId="1961814075" sldId="342"/>
            <ac:picMk id="4" creationId="{70F4F111-AC8C-9F2E-4372-C9774BA3C35F}"/>
          </ac:picMkLst>
        </pc:picChg>
      </pc:sldChg>
    </pc:docChg>
  </pc:docChgLst>
  <pc:docChgLst>
    <pc:chgData name="Anai Rodriguez" userId="6e88ac4e-7b1b-4191-9e8b-3c4766ff51ca" providerId="ADAL" clId="{4E446999-9855-4001-81E8-3F1DDCC8B60A}"/>
    <pc:docChg chg="modSld">
      <pc:chgData name="Anai Rodriguez" userId="6e88ac4e-7b1b-4191-9e8b-3c4766ff51ca" providerId="ADAL" clId="{4E446999-9855-4001-81E8-3F1DDCC8B60A}" dt="2023-12-11T19:58:04.890" v="11" actId="14826"/>
      <pc:docMkLst>
        <pc:docMk/>
      </pc:docMkLst>
      <pc:sldChg chg="modSp mod">
        <pc:chgData name="Anai Rodriguez" userId="6e88ac4e-7b1b-4191-9e8b-3c4766ff51ca" providerId="ADAL" clId="{4E446999-9855-4001-81E8-3F1DDCC8B60A}" dt="2023-12-11T19:57:22.037" v="9" actId="14826"/>
        <pc:sldMkLst>
          <pc:docMk/>
          <pc:sldMk cId="0" sldId="268"/>
        </pc:sldMkLst>
        <pc:picChg chg="mod">
          <ac:chgData name="Anai Rodriguez" userId="6e88ac4e-7b1b-4191-9e8b-3c4766ff51ca" providerId="ADAL" clId="{4E446999-9855-4001-81E8-3F1DDCC8B60A}" dt="2023-12-11T19:57:22.037" v="9" actId="14826"/>
          <ac:picMkLst>
            <pc:docMk/>
            <pc:sldMk cId="0" sldId="268"/>
            <ac:picMk id="4" creationId="{776C11E7-27A1-4E5E-C1EC-FD314410E67B}"/>
          </ac:picMkLst>
        </pc:picChg>
      </pc:sldChg>
      <pc:sldChg chg="modSp mod">
        <pc:chgData name="Anai Rodriguez" userId="6e88ac4e-7b1b-4191-9e8b-3c4766ff51ca" providerId="ADAL" clId="{4E446999-9855-4001-81E8-3F1DDCC8B60A}" dt="2023-12-11T19:56:09.055" v="4" actId="14100"/>
        <pc:sldMkLst>
          <pc:docMk/>
          <pc:sldMk cId="2866753935" sldId="311"/>
        </pc:sldMkLst>
        <pc:picChg chg="mod">
          <ac:chgData name="Anai Rodriguez" userId="6e88ac4e-7b1b-4191-9e8b-3c4766ff51ca" providerId="ADAL" clId="{4E446999-9855-4001-81E8-3F1DDCC8B60A}" dt="2023-12-11T19:56:09.055" v="4" actId="14100"/>
          <ac:picMkLst>
            <pc:docMk/>
            <pc:sldMk cId="2866753935" sldId="311"/>
            <ac:picMk id="4" creationId="{890F5CD7-3D32-043E-63EF-CCF97723347E}"/>
          </ac:picMkLst>
        </pc:picChg>
      </pc:sldChg>
      <pc:sldChg chg="modSp mod">
        <pc:chgData name="Anai Rodriguez" userId="6e88ac4e-7b1b-4191-9e8b-3c4766ff51ca" providerId="ADAL" clId="{4E446999-9855-4001-81E8-3F1DDCC8B60A}" dt="2023-12-11T19:57:45.132" v="10" actId="14826"/>
        <pc:sldMkLst>
          <pc:docMk/>
          <pc:sldMk cId="3344161022" sldId="322"/>
        </pc:sldMkLst>
        <pc:picChg chg="mod">
          <ac:chgData name="Anai Rodriguez" userId="6e88ac4e-7b1b-4191-9e8b-3c4766ff51ca" providerId="ADAL" clId="{4E446999-9855-4001-81E8-3F1DDCC8B60A}" dt="2023-12-11T19:57:45.132" v="10" actId="14826"/>
          <ac:picMkLst>
            <pc:docMk/>
            <pc:sldMk cId="3344161022" sldId="322"/>
            <ac:picMk id="4" creationId="{C49B31C0-2528-17F3-ED13-DEA8AD74B451}"/>
          </ac:picMkLst>
        </pc:picChg>
      </pc:sldChg>
      <pc:sldChg chg="modSp mod">
        <pc:chgData name="Anai Rodriguez" userId="6e88ac4e-7b1b-4191-9e8b-3c4766ff51ca" providerId="ADAL" clId="{4E446999-9855-4001-81E8-3F1DDCC8B60A}" dt="2023-12-11T19:55:26.468" v="1" actId="14826"/>
        <pc:sldMkLst>
          <pc:docMk/>
          <pc:sldMk cId="1358693068" sldId="331"/>
        </pc:sldMkLst>
        <pc:picChg chg="mod">
          <ac:chgData name="Anai Rodriguez" userId="6e88ac4e-7b1b-4191-9e8b-3c4766ff51ca" providerId="ADAL" clId="{4E446999-9855-4001-81E8-3F1DDCC8B60A}" dt="2023-12-11T19:55:26.468" v="1" actId="14826"/>
          <ac:picMkLst>
            <pc:docMk/>
            <pc:sldMk cId="1358693068" sldId="331"/>
            <ac:picMk id="6" creationId="{0273B38D-B933-2DC4-463F-C5252359BD56}"/>
          </ac:picMkLst>
        </pc:picChg>
      </pc:sldChg>
      <pc:sldChg chg="modSp mod">
        <pc:chgData name="Anai Rodriguez" userId="6e88ac4e-7b1b-4191-9e8b-3c4766ff51ca" providerId="ADAL" clId="{4E446999-9855-4001-81E8-3F1DDCC8B60A}" dt="2023-12-11T19:58:04.890" v="11" actId="14826"/>
        <pc:sldMkLst>
          <pc:docMk/>
          <pc:sldMk cId="735155355" sldId="332"/>
        </pc:sldMkLst>
        <pc:picChg chg="mod">
          <ac:chgData name="Anai Rodriguez" userId="6e88ac4e-7b1b-4191-9e8b-3c4766ff51ca" providerId="ADAL" clId="{4E446999-9855-4001-81E8-3F1DDCC8B60A}" dt="2023-12-11T19:58:04.890" v="11" actId="14826"/>
          <ac:picMkLst>
            <pc:docMk/>
            <pc:sldMk cId="735155355" sldId="332"/>
            <ac:picMk id="7" creationId="{B3099178-BBC8-877D-FEC3-897A0816ECF0}"/>
          </ac:picMkLst>
        </pc:picChg>
      </pc:sldChg>
      <pc:sldChg chg="modSp mod">
        <pc:chgData name="Anai Rodriguez" userId="6e88ac4e-7b1b-4191-9e8b-3c4766ff51ca" providerId="ADAL" clId="{4E446999-9855-4001-81E8-3F1DDCC8B60A}" dt="2023-12-11T19:54:41.941" v="0" actId="14826"/>
        <pc:sldMkLst>
          <pc:docMk/>
          <pc:sldMk cId="0" sldId="338"/>
        </pc:sldMkLst>
        <pc:picChg chg="mod">
          <ac:chgData name="Anai Rodriguez" userId="6e88ac4e-7b1b-4191-9e8b-3c4766ff51ca" providerId="ADAL" clId="{4E446999-9855-4001-81E8-3F1DDCC8B60A}" dt="2023-12-11T19:54:41.941" v="0" actId="14826"/>
          <ac:picMkLst>
            <pc:docMk/>
            <pc:sldMk cId="0" sldId="338"/>
            <ac:picMk id="6" creationId="{12F862F5-AF2F-C953-F48E-EF6980B96E81}"/>
          </ac:picMkLst>
        </pc:picChg>
      </pc:sldChg>
      <pc:sldChg chg="modSp mod">
        <pc:chgData name="Anai Rodriguez" userId="6e88ac4e-7b1b-4191-9e8b-3c4766ff51ca" providerId="ADAL" clId="{4E446999-9855-4001-81E8-3F1DDCC8B60A}" dt="2023-12-11T19:56:34.101" v="8" actId="14100"/>
        <pc:sldMkLst>
          <pc:docMk/>
          <pc:sldMk cId="1961814075" sldId="342"/>
        </pc:sldMkLst>
        <pc:picChg chg="mod">
          <ac:chgData name="Anai Rodriguez" userId="6e88ac4e-7b1b-4191-9e8b-3c4766ff51ca" providerId="ADAL" clId="{4E446999-9855-4001-81E8-3F1DDCC8B60A}" dt="2023-12-11T19:56:34.101" v="8" actId="14100"/>
          <ac:picMkLst>
            <pc:docMk/>
            <pc:sldMk cId="1961814075" sldId="342"/>
            <ac:picMk id="2" creationId="{5FE2EA16-D407-2F35-3E18-C040899E1F66}"/>
          </ac:picMkLst>
        </pc:picChg>
      </pc:sldChg>
    </pc:docChg>
  </pc:docChgLst>
  <pc:docChgLst>
    <pc:chgData name="Julia Watts" userId="86fc1eda-f4e6-4ed4-a48b-a43e2268c7e1" providerId="ADAL" clId="{A6044693-ED12-4969-ADB2-28CAD529C1BA}"/>
    <pc:docChg chg="undo custSel modSld">
      <pc:chgData name="Julia Watts" userId="86fc1eda-f4e6-4ed4-a48b-a43e2268c7e1" providerId="ADAL" clId="{A6044693-ED12-4969-ADB2-28CAD529C1BA}" dt="2023-12-08T21:37:08.426" v="122" actId="20577"/>
      <pc:docMkLst>
        <pc:docMk/>
      </pc:docMkLst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0" sldId="256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0" sldId="257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A6044693-ED12-4969-ADB2-28CAD529C1BA}" dt="2023-12-08T19:40:12.678" v="4"/>
        <pc:sldMkLst>
          <pc:docMk/>
          <pc:sldMk cId="0" sldId="259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A6044693-ED12-4969-ADB2-28CAD529C1BA}" dt="2023-12-08T19:40:12.678" v="4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A6044693-ED12-4969-ADB2-28CAD529C1BA}" dt="2023-12-08T19:39:39.776" v="1" actId="14826"/>
          <ac:picMkLst>
            <pc:docMk/>
            <pc:sldMk cId="0" sldId="259"/>
            <ac:picMk id="5" creationId="{EDCD0933-67A1-F181-262F-E25ECD70E31E}"/>
          </ac:picMkLst>
        </pc:picChg>
      </pc:sldChg>
      <pc:sldChg chg="modSp mod">
        <pc:chgData name="Julia Watts" userId="86fc1eda-f4e6-4ed4-a48b-a43e2268c7e1" providerId="ADAL" clId="{A6044693-ED12-4969-ADB2-28CAD529C1BA}" dt="2023-12-08T19:43:06.005" v="11" actId="14100"/>
        <pc:sldMkLst>
          <pc:docMk/>
          <pc:sldMk cId="0" sldId="260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A6044693-ED12-4969-ADB2-28CAD529C1BA}" dt="2023-12-08T19:40:50.384" v="9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A6044693-ED12-4969-ADB2-28CAD529C1BA}" dt="2023-12-08T19:43:06.005" v="11" actId="14100"/>
          <ac:picMkLst>
            <pc:docMk/>
            <pc:sldMk cId="0" sldId="260"/>
            <ac:picMk id="6" creationId="{6EBA6D94-3C44-04E3-6EB2-2E58D918105B}"/>
          </ac:picMkLst>
        </pc:pic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0" sldId="261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Julia Watts" userId="86fc1eda-f4e6-4ed4-a48b-a43e2268c7e1" providerId="ADAL" clId="{A6044693-ED12-4969-ADB2-28CAD529C1BA}" dt="2023-12-08T19:51:07.245" v="47" actId="20577"/>
        <pc:sldMkLst>
          <pc:docMk/>
          <pc:sldMk cId="0" sldId="263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A6044693-ED12-4969-ADB2-28CAD529C1BA}" dt="2023-12-08T19:49:58.040" v="44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A6044693-ED12-4969-ADB2-28CAD529C1BA}" dt="2023-12-08T19:51:07.245" v="47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A6044693-ED12-4969-ADB2-28CAD529C1BA}" dt="2023-12-08T19:48:20.699" v="3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A6044693-ED12-4969-ADB2-28CAD529C1BA}" dt="2023-12-08T19:46:40.431" v="35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A6044693-ED12-4969-ADB2-28CAD529C1BA}" dt="2023-12-08T19:48:08.726" v="36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A6044693-ED12-4969-ADB2-28CAD529C1BA}" dt="2023-12-08T19:46:30.574" v="33"/>
          <ac:spMkLst>
            <pc:docMk/>
            <pc:sldMk cId="0" sldId="263"/>
            <ac:spMk id="22" creationId="{E77E8DA6-A39B-47CF-9794-3C3BD45D4DB6}"/>
          </ac:spMkLst>
        </pc:spChg>
        <pc:spChg chg="mod">
          <ac:chgData name="Julia Watts" userId="86fc1eda-f4e6-4ed4-a48b-a43e2268c7e1" providerId="ADAL" clId="{A6044693-ED12-4969-ADB2-28CAD529C1BA}" dt="2023-12-08T19:44:23.357" v="28" actId="1076"/>
          <ac:spMkLst>
            <pc:docMk/>
            <pc:sldMk cId="0" sldId="263"/>
            <ac:spMk id="23" creationId="{00BCBBBA-8067-6BB2-EAEA-B3FEE2B29C9C}"/>
          </ac:spMkLst>
        </pc:spChg>
        <pc:graphicFrameChg chg="mod modGraphic">
          <ac:chgData name="Julia Watts" userId="86fc1eda-f4e6-4ed4-a48b-a43e2268c7e1" providerId="ADAL" clId="{A6044693-ED12-4969-ADB2-28CAD529C1BA}" dt="2023-12-08T19:43:54.517" v="16"/>
          <ac:graphicFrameMkLst>
            <pc:docMk/>
            <pc:sldMk cId="0" sldId="263"/>
            <ac:graphicFrameMk id="21" creationId="{63D00F2C-1DB6-F9A7-40B3-ACA809EA467B}"/>
          </ac:graphicFrameMkLst>
        </pc:graphicFrameChg>
      </pc:sldChg>
      <pc:sldChg chg="modSp mod">
        <pc:chgData name="Julia Watts" userId="86fc1eda-f4e6-4ed4-a48b-a43e2268c7e1" providerId="ADAL" clId="{A6044693-ED12-4969-ADB2-28CAD529C1BA}" dt="2023-12-08T20:05:26.494" v="94" actId="14826"/>
        <pc:sldMkLst>
          <pc:docMk/>
          <pc:sldMk cId="0" sldId="264"/>
        </pc:sldMkLst>
        <pc:picChg chg="mod">
          <ac:chgData name="Julia Watts" userId="86fc1eda-f4e6-4ed4-a48b-a43e2268c7e1" providerId="ADAL" clId="{A6044693-ED12-4969-ADB2-28CAD529C1BA}" dt="2023-12-08T20:05:26.494" v="94" actId="14826"/>
          <ac:picMkLst>
            <pc:docMk/>
            <pc:sldMk cId="0" sldId="264"/>
            <ac:picMk id="5" creationId="{CAE97D99-B9A1-044E-7047-57E2B55F0DF9}"/>
          </ac:picMkLst>
        </pc:picChg>
      </pc:sldChg>
      <pc:sldChg chg="modSp mod">
        <pc:chgData name="Julia Watts" userId="86fc1eda-f4e6-4ed4-a48b-a43e2268c7e1" providerId="ADAL" clId="{A6044693-ED12-4969-ADB2-28CAD529C1BA}" dt="2023-12-08T20:57:20.522" v="105" actId="14826"/>
        <pc:sldMkLst>
          <pc:docMk/>
          <pc:sldMk cId="0" sldId="266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A6044693-ED12-4969-ADB2-28CAD529C1BA}" dt="2023-12-08T20:57:20.522" v="105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0" sldId="268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0" sldId="278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3170472316" sldId="283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A6044693-ED12-4969-ADB2-28CAD529C1BA}" dt="2023-12-08T19:55:01.492" v="62" actId="20577"/>
        <pc:sldMkLst>
          <pc:docMk/>
          <pc:sldMk cId="3063833069" sldId="285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A6044693-ED12-4969-ADB2-28CAD529C1BA}" dt="2023-12-08T19:52:26.802" v="49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A6044693-ED12-4969-ADB2-28CAD529C1BA}" dt="2023-12-08T19:55:01.492" v="62" actId="20577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A6044693-ED12-4969-ADB2-28CAD529C1BA}" dt="2023-12-08T19:53:07.475" v="54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A6044693-ED12-4969-ADB2-28CAD529C1BA}" dt="2023-12-08T19:52:58.074" v="52"/>
          <ac:spMkLst>
            <pc:docMk/>
            <pc:sldMk cId="3063833069" sldId="285"/>
            <ac:spMk id="12" creationId="{DC45B176-7DA9-432F-815F-365A3BCBA8C4}"/>
          </ac:spMkLst>
        </pc:spChg>
      </pc:sldChg>
      <pc:sldChg chg="modSp mod">
        <pc:chgData name="Julia Watts" userId="86fc1eda-f4e6-4ed4-a48b-a43e2268c7e1" providerId="ADAL" clId="{A6044693-ED12-4969-ADB2-28CAD529C1BA}" dt="2023-12-08T20:00:30.569" v="93" actId="20577"/>
        <pc:sldMkLst>
          <pc:docMk/>
          <pc:sldMk cId="2944392172" sldId="286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A6044693-ED12-4969-ADB2-28CAD529C1BA}" dt="2023-12-08T19:59:22.337" v="81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A6044693-ED12-4969-ADB2-28CAD529C1BA}" dt="2023-12-08T20:00:30.569" v="93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A6044693-ED12-4969-ADB2-28CAD529C1BA}" dt="2023-12-08T19:58:43.921" v="78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A6044693-ED12-4969-ADB2-28CAD529C1BA}" dt="2023-12-08T19:58:15.974" v="74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A6044693-ED12-4969-ADB2-28CAD529C1BA}" dt="2023-12-08T20:00:21.816" v="89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A6044693-ED12-4969-ADB2-28CAD529C1BA}" dt="2023-12-08T19:58:37.506" v="76" actId="20577"/>
          <ac:spMkLst>
            <pc:docMk/>
            <pc:sldMk cId="2944392172" sldId="286"/>
            <ac:spMk id="27" creationId="{2E0E3D17-73B8-C26B-3716-2DA23CBF04DB}"/>
          </ac:spMkLst>
        </pc:spChg>
      </pc:sldChg>
      <pc:sldChg chg="modSp mod">
        <pc:chgData name="Julia Watts" userId="86fc1eda-f4e6-4ed4-a48b-a43e2268c7e1" providerId="ADAL" clId="{A6044693-ED12-4969-ADB2-28CAD529C1BA}" dt="2023-12-08T19:57:15.502" v="71"/>
        <pc:sldMkLst>
          <pc:docMk/>
          <pc:sldMk cId="51383697" sldId="288"/>
        </pc:sldMkLst>
        <pc:spChg chg="mod">
          <ac:chgData name="Julia Watts" userId="86fc1eda-f4e6-4ed4-a48b-a43e2268c7e1" providerId="ADAL" clId="{A6044693-ED12-4969-ADB2-28CAD529C1BA}" dt="2023-12-08T19:57:15.502" v="71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A6044693-ED12-4969-ADB2-28CAD529C1BA}" dt="2023-12-08T19:57:06.674" v="70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A6044693-ED12-4969-ADB2-28CAD529C1BA}" dt="2023-12-08T19:55:54.550" v="68" actId="20577"/>
          <ac:spMkLst>
            <pc:docMk/>
            <pc:sldMk cId="51383697" sldId="288"/>
            <ac:spMk id="13" creationId="{5143F0AF-18EF-4068-B900-D5016A449D7A}"/>
          </ac:spMkLst>
        </pc:spChg>
        <pc:spChg chg="mod">
          <ac:chgData name="Julia Watts" userId="86fc1eda-f4e6-4ed4-a48b-a43e2268c7e1" providerId="ADAL" clId="{A6044693-ED12-4969-ADB2-28CAD529C1BA}" dt="2023-12-08T19:56:23.965" v="69"/>
          <ac:spMkLst>
            <pc:docMk/>
            <pc:sldMk cId="51383697" sldId="288"/>
            <ac:spMk id="14" creationId="{7A1D7E06-5298-4FA8-9168-5652B57CEC47}"/>
          </ac:spMkLst>
        </pc:spChg>
        <pc:spChg chg="mod">
          <ac:chgData name="Julia Watts" userId="86fc1eda-f4e6-4ed4-a48b-a43e2268c7e1" providerId="ADAL" clId="{A6044693-ED12-4969-ADB2-28CAD529C1BA}" dt="2023-12-08T19:55:38.866" v="63"/>
          <ac:spMkLst>
            <pc:docMk/>
            <pc:sldMk cId="51383697" sldId="288"/>
            <ac:spMk id="36" creationId="{DBE2767D-A3E4-7725-CF62-6FF18E501562}"/>
          </ac:spMkLst>
        </pc:spChg>
        <pc:spChg chg="mod">
          <ac:chgData name="Julia Watts" userId="86fc1eda-f4e6-4ed4-a48b-a43e2268c7e1" providerId="ADAL" clId="{A6044693-ED12-4969-ADB2-28CAD529C1BA}" dt="2023-12-08T19:55:47.593" v="64"/>
          <ac:spMkLst>
            <pc:docMk/>
            <pc:sldMk cId="51383697" sldId="288"/>
            <ac:spMk id="39" creationId="{F9A4E353-E273-0126-9C12-3254EFC0D28C}"/>
          </ac:spMkLst>
        </pc:spChg>
      </pc:sldChg>
      <pc:sldChg chg="modSp mod">
        <pc:chgData name="Julia Watts" userId="86fc1eda-f4e6-4ed4-a48b-a43e2268c7e1" providerId="ADAL" clId="{A6044693-ED12-4969-ADB2-28CAD529C1BA}" dt="2023-12-08T20:42:08.793" v="97" actId="1076"/>
        <pc:sldMkLst>
          <pc:docMk/>
          <pc:sldMk cId="2396881180" sldId="290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2396881180" sldId="290"/>
            <ac:spMk id="4" creationId="{00000000-0000-0000-0000-000000000000}"/>
          </ac:spMkLst>
        </pc:spChg>
        <pc:spChg chg="mod">
          <ac:chgData name="Julia Watts" userId="86fc1eda-f4e6-4ed4-a48b-a43e2268c7e1" providerId="ADAL" clId="{A6044693-ED12-4969-ADB2-28CAD529C1BA}" dt="2023-12-08T20:42:08.793" v="97" actId="1076"/>
          <ac:spMkLst>
            <pc:docMk/>
            <pc:sldMk cId="2396881180" sldId="290"/>
            <ac:spMk id="5" creationId="{6554AA6F-AE78-CECB-895B-3648676662C4}"/>
          </ac:spMkLst>
        </pc:spChg>
        <pc:picChg chg="mod">
          <ac:chgData name="Julia Watts" userId="86fc1eda-f4e6-4ed4-a48b-a43e2268c7e1" providerId="ADAL" clId="{A6044693-ED12-4969-ADB2-28CAD529C1BA}" dt="2023-12-08T20:41:52.785" v="95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A6044693-ED12-4969-ADB2-28CAD529C1BA}" dt="2023-12-08T20:52:32.932" v="103" actId="20577"/>
        <pc:sldMkLst>
          <pc:docMk/>
          <pc:sldMk cId="2709132332" sldId="291"/>
        </pc:sldMkLst>
        <pc:spChg chg="mod">
          <ac:chgData name="Julia Watts" userId="86fc1eda-f4e6-4ed4-a48b-a43e2268c7e1" providerId="ADAL" clId="{A6044693-ED12-4969-ADB2-28CAD529C1BA}" dt="2023-12-08T20:52:32.932" v="103" actId="20577"/>
          <ac:spMkLst>
            <pc:docMk/>
            <pc:sldMk cId="2709132332" sldId="291"/>
            <ac:spMk id="3" creationId="{E593A127-90EB-0A21-3A14-58E1B03B1B73}"/>
          </ac:spMkLst>
        </pc:spChg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2709132332" sldId="291"/>
            <ac:spMk id="6" creationId="{A7EA4FB8-37A9-4E5B-8B78-6CA08AC09132}"/>
          </ac:spMkLst>
        </pc:spChg>
      </pc:sldChg>
      <pc:sldChg chg="modSp mod">
        <pc:chgData name="Julia Watts" userId="86fc1eda-f4e6-4ed4-a48b-a43e2268c7e1" providerId="ADAL" clId="{A6044693-ED12-4969-ADB2-28CAD529C1BA}" dt="2023-12-08T20:51:48.966" v="98" actId="14826"/>
        <pc:sldMkLst>
          <pc:docMk/>
          <pc:sldMk cId="2292318377" sldId="292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2292318377" sldId="292"/>
            <ac:spMk id="4" creationId="{00000000-0000-0000-0000-000000000000}"/>
          </ac:spMkLst>
        </pc:spChg>
        <pc:spChg chg="mod">
          <ac:chgData name="Julia Watts" userId="86fc1eda-f4e6-4ed4-a48b-a43e2268c7e1" providerId="ADAL" clId="{A6044693-ED12-4969-ADB2-28CAD529C1BA}" dt="2023-12-08T20:42:05.209" v="96" actId="1076"/>
          <ac:spMkLst>
            <pc:docMk/>
            <pc:sldMk cId="2292318377" sldId="292"/>
            <ac:spMk id="7" creationId="{642BB365-C940-D2CD-2A5E-D62235192CC2}"/>
          </ac:spMkLst>
        </pc:spChg>
        <pc:picChg chg="mod">
          <ac:chgData name="Julia Watts" userId="86fc1eda-f4e6-4ed4-a48b-a43e2268c7e1" providerId="ADAL" clId="{A6044693-ED12-4969-ADB2-28CAD529C1BA}" dt="2023-12-08T20:51:48.966" v="98" actId="14826"/>
          <ac:picMkLst>
            <pc:docMk/>
            <pc:sldMk cId="2292318377" sldId="292"/>
            <ac:picMk id="5" creationId="{1707DA28-7AD0-7D5A-050F-D151BC9443A7}"/>
          </ac:picMkLst>
        </pc:picChg>
      </pc:sldChg>
      <pc:sldChg chg="modSp mod">
        <pc:chgData name="Julia Watts" userId="86fc1eda-f4e6-4ed4-a48b-a43e2268c7e1" providerId="ADAL" clId="{A6044693-ED12-4969-ADB2-28CAD529C1BA}" dt="2023-12-08T21:32:30.610" v="106" actId="14826"/>
        <pc:sldMkLst>
          <pc:docMk/>
          <pc:sldMk cId="2127143027" sldId="293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A6044693-ED12-4969-ADB2-28CAD529C1BA}" dt="2023-12-08T21:32:30.610" v="106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modSp mod">
        <pc:chgData name="Julia Watts" userId="86fc1eda-f4e6-4ed4-a48b-a43e2268c7e1" providerId="ADAL" clId="{A6044693-ED12-4969-ADB2-28CAD529C1BA}" dt="2023-12-08T20:54:46.358" v="104" actId="14826"/>
        <pc:sldMkLst>
          <pc:docMk/>
          <pc:sldMk cId="3612539687" sldId="297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3612539687" sldId="297"/>
            <ac:spMk id="4" creationId="{D90CB226-6668-443D-8F8F-3109BF8D9477}"/>
          </ac:spMkLst>
        </pc:spChg>
        <pc:picChg chg="mod">
          <ac:chgData name="Julia Watts" userId="86fc1eda-f4e6-4ed4-a48b-a43e2268c7e1" providerId="ADAL" clId="{A6044693-ED12-4969-ADB2-28CAD529C1BA}" dt="2023-12-08T20:54:46.358" v="104" actId="14826"/>
          <ac:picMkLst>
            <pc:docMk/>
            <pc:sldMk cId="3612539687" sldId="297"/>
            <ac:picMk id="6" creationId="{AA0F9C07-34DF-13E5-CCB3-A55D4FFADC31}"/>
          </ac:picMkLst>
        </pc:pic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448106667" sldId="299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448106667" sldId="299"/>
            <ac:spMk id="7" creationId="{85BBAE36-A10C-4C42-A49A-2EEAFAE10817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2772959450" sldId="300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2772959450" sldId="300"/>
            <ac:spMk id="7" creationId="{C17F916C-6AC8-41F8-8F46-A69A359EE6A4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737396426" sldId="301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737396426" sldId="301"/>
            <ac:spMk id="7" creationId="{D77C41C8-A354-483D-A1D6-756CB86194DA}"/>
          </ac:spMkLst>
        </pc:spChg>
      </pc:sldChg>
      <pc:sldChg chg="modSp mod">
        <pc:chgData name="Julia Watts" userId="86fc1eda-f4e6-4ed4-a48b-a43e2268c7e1" providerId="ADAL" clId="{A6044693-ED12-4969-ADB2-28CAD529C1BA}" dt="2023-12-08T21:36:35.338" v="110" actId="692"/>
        <pc:sldMkLst>
          <pc:docMk/>
          <pc:sldMk cId="542962669" sldId="305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A6044693-ED12-4969-ADB2-28CAD529C1BA}" dt="2023-12-08T21:36:35.338" v="110" actId="692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3344161022" sldId="322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948325195" sldId="323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948325195" sldId="323"/>
            <ac:spMk id="7" creationId="{85BBAE36-A10C-4C42-A49A-2EEAFAE10817}"/>
          </ac:spMkLst>
        </pc:spChg>
      </pc:sldChg>
      <pc:sldChg chg="modSp">
        <pc:chgData name="Julia Watts" userId="86fc1eda-f4e6-4ed4-a48b-a43e2268c7e1" providerId="ADAL" clId="{A6044693-ED12-4969-ADB2-28CAD529C1BA}" dt="2023-12-08T17:44:28.431" v="0"/>
        <pc:sldMkLst>
          <pc:docMk/>
          <pc:sldMk cId="735155355" sldId="332"/>
        </pc:sldMkLst>
        <pc:spChg chg="mod">
          <ac:chgData name="Julia Watts" userId="86fc1eda-f4e6-4ed4-a48b-a43e2268c7e1" providerId="ADAL" clId="{A6044693-ED12-4969-ADB2-28CAD529C1BA}" dt="2023-12-08T17:44:28.431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A6044693-ED12-4969-ADB2-28CAD529C1BA}" dt="2023-12-08T21:37:08.426" v="122" actId="20577"/>
        <pc:sldMkLst>
          <pc:docMk/>
          <pc:sldMk cId="2992864909" sldId="337"/>
        </pc:sldMkLst>
        <pc:spChg chg="mod">
          <ac:chgData name="Julia Watts" userId="86fc1eda-f4e6-4ed4-a48b-a43e2268c7e1" providerId="ADAL" clId="{A6044693-ED12-4969-ADB2-28CAD529C1BA}" dt="2023-12-08T21:37:08.426" v="122" actId="20577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  <pc:docChgLst>
    <pc:chgData name="Anai Rodriguez" userId="S::anai.rodriguez@hcde-texas.org::6e88ac4e-7b1b-4191-9e8b-3c4766ff51ca" providerId="AD" clId="Web-{B9F4E43D-C68E-4913-BCBD-0E7880A5D897}"/>
    <pc:docChg chg="modSld">
      <pc:chgData name="Anai Rodriguez" userId="S::anai.rodriguez@hcde-texas.org::6e88ac4e-7b1b-4191-9e8b-3c4766ff51ca" providerId="AD" clId="Web-{B9F4E43D-C68E-4913-BCBD-0E7880A5D897}" dt="2023-12-11T19:54:08.382" v="5"/>
      <pc:docMkLst>
        <pc:docMk/>
      </pc:docMkLst>
      <pc:sldChg chg="addSp delSp modSp">
        <pc:chgData name="Anai Rodriguez" userId="S::anai.rodriguez@hcde-texas.org::6e88ac4e-7b1b-4191-9e8b-3c4766ff51ca" providerId="AD" clId="Web-{B9F4E43D-C68E-4913-BCBD-0E7880A5D897}" dt="2023-12-11T19:54:08.382" v="5"/>
        <pc:sldMkLst>
          <pc:docMk/>
          <pc:sldMk cId="0" sldId="338"/>
        </pc:sldMkLst>
        <pc:spChg chg="mod">
          <ac:chgData name="Anai Rodriguez" userId="S::anai.rodriguez@hcde-texas.org::6e88ac4e-7b1b-4191-9e8b-3c4766ff51ca" providerId="AD" clId="Web-{B9F4E43D-C68E-4913-BCBD-0E7880A5D897}" dt="2023-12-11T19:54:00.069" v="3" actId="20577"/>
          <ac:spMkLst>
            <pc:docMk/>
            <pc:sldMk cId="0" sldId="338"/>
            <ac:spMk id="9" creationId="{FA7D1783-2AC6-44F7-82BE-9DB0AF6DEC77}"/>
          </ac:spMkLst>
        </pc:spChg>
        <pc:picChg chg="add del mod">
          <ac:chgData name="Anai Rodriguez" userId="S::anai.rodriguez@hcde-texas.org::6e88ac4e-7b1b-4191-9e8b-3c4766ff51ca" providerId="AD" clId="Web-{B9F4E43D-C68E-4913-BCBD-0E7880A5D897}" dt="2023-12-11T19:54:08.382" v="5"/>
          <ac:picMkLst>
            <pc:docMk/>
            <pc:sldMk cId="0" sldId="338"/>
            <ac:picMk id="7" creationId="{A607C914-777C-9F9D-039F-12F727FD87DF}"/>
          </ac:picMkLst>
        </pc:picChg>
      </pc:sldChg>
    </pc:docChg>
  </pc:docChgLst>
  <pc:docChgLst>
    <pc:chgData name="Julia Watts" userId="86fc1eda-f4e6-4ed4-a48b-a43e2268c7e1" providerId="ADAL" clId="{F710074E-12D7-46D0-9C02-CB138D4C2954}"/>
    <pc:docChg chg="undo custSel modSld">
      <pc:chgData name="Julia Watts" userId="86fc1eda-f4e6-4ed4-a48b-a43e2268c7e1" providerId="ADAL" clId="{F710074E-12D7-46D0-9C02-CB138D4C2954}" dt="2024-02-15T22:00:46.338" v="275" actId="5793"/>
      <pc:docMkLst>
        <pc:docMk/>
      </pc:docMkLst>
      <pc:sldChg chg="modSp">
        <pc:chgData name="Julia Watts" userId="86fc1eda-f4e6-4ed4-a48b-a43e2268c7e1" providerId="ADAL" clId="{F710074E-12D7-46D0-9C02-CB138D4C2954}" dt="2024-02-15T15:38:51.599" v="0"/>
        <pc:sldMkLst>
          <pc:docMk/>
          <pc:sldMk cId="0" sldId="256"/>
        </pc:sldMkLst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Julia Watts" userId="86fc1eda-f4e6-4ed4-a48b-a43e2268c7e1" providerId="ADAL" clId="{F710074E-12D7-46D0-9C02-CB138D4C2954}" dt="2024-02-15T19:28:18.383" v="6"/>
        <pc:sldMkLst>
          <pc:docMk/>
          <pc:sldMk cId="0" sldId="257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57"/>
            <ac:spMk id="8" creationId="{00000000-0000-0000-0000-000000000000}"/>
          </ac:spMkLst>
        </pc:spChg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Julia Watts" userId="86fc1eda-f4e6-4ed4-a48b-a43e2268c7e1" providerId="ADAL" clId="{F710074E-12D7-46D0-9C02-CB138D4C2954}" dt="2024-02-15T19:39:09.490" v="11" actId="14826"/>
        <pc:sldMkLst>
          <pc:docMk/>
          <pc:sldMk cId="0" sldId="259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a Watts" userId="86fc1eda-f4e6-4ed4-a48b-a43e2268c7e1" providerId="ADAL" clId="{F710074E-12D7-46D0-9C02-CB138D4C2954}" dt="2024-02-15T15:52:37.631" v="4"/>
          <ac:spMkLst>
            <pc:docMk/>
            <pc:sldMk cId="0" sldId="259"/>
            <ac:spMk id="10" creationId="{6C7C7921-000B-4411-B6E8-5E583C1BE2AA}"/>
          </ac:spMkLst>
        </pc:spChg>
        <pc:picChg chg="mod">
          <ac:chgData name="Julia Watts" userId="86fc1eda-f4e6-4ed4-a48b-a43e2268c7e1" providerId="ADAL" clId="{F710074E-12D7-46D0-9C02-CB138D4C2954}" dt="2024-02-15T19:39:09.490" v="11" actId="14826"/>
          <ac:picMkLst>
            <pc:docMk/>
            <pc:sldMk cId="0" sldId="259"/>
            <ac:picMk id="5" creationId="{EDCD0933-67A1-F181-262F-E25ECD70E31E}"/>
          </ac:picMkLst>
        </pc:picChg>
      </pc:sldChg>
      <pc:sldChg chg="modSp mod">
        <pc:chgData name="Julia Watts" userId="86fc1eda-f4e6-4ed4-a48b-a43e2268c7e1" providerId="ADAL" clId="{F710074E-12D7-46D0-9C02-CB138D4C2954}" dt="2024-02-15T19:41:57.762" v="12" actId="14826"/>
        <pc:sldMkLst>
          <pc:docMk/>
          <pc:sldMk cId="0" sldId="260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60"/>
            <ac:spMk id="4" creationId="{00000000-0000-0000-0000-000000000000}"/>
          </ac:spMkLst>
        </pc:spChg>
        <pc:picChg chg="mod">
          <ac:chgData name="Julia Watts" userId="86fc1eda-f4e6-4ed4-a48b-a43e2268c7e1" providerId="ADAL" clId="{F710074E-12D7-46D0-9C02-CB138D4C2954}" dt="2024-02-15T19:41:57.762" v="12" actId="14826"/>
          <ac:picMkLst>
            <pc:docMk/>
            <pc:sldMk cId="0" sldId="260"/>
            <ac:picMk id="6" creationId="{6EBA6D94-3C44-04E3-6EB2-2E58D918105B}"/>
          </ac:picMkLst>
        </pc:picChg>
      </pc:sldChg>
      <pc:sldChg chg="modSp">
        <pc:chgData name="Julia Watts" userId="86fc1eda-f4e6-4ed4-a48b-a43e2268c7e1" providerId="ADAL" clId="{F710074E-12D7-46D0-9C02-CB138D4C2954}" dt="2024-02-15T19:28:18.383" v="6"/>
        <pc:sldMkLst>
          <pc:docMk/>
          <pc:sldMk cId="0" sldId="261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61"/>
            <ac:spMk id="8" creationId="{00000000-0000-0000-0000-000000000000}"/>
          </ac:spMkLst>
        </pc:spChg>
      </pc:sldChg>
      <pc:sldChg chg="delSp modSp mod">
        <pc:chgData name="Julia Watts" userId="86fc1eda-f4e6-4ed4-a48b-a43e2268c7e1" providerId="ADAL" clId="{F710074E-12D7-46D0-9C02-CB138D4C2954}" dt="2024-02-15T20:04:20.430" v="45" actId="20577"/>
        <pc:sldMkLst>
          <pc:docMk/>
          <pc:sldMk cId="0" sldId="263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63"/>
            <ac:spMk id="4" creationId="{28740703-8087-43AF-B2A8-ACFDCB7758ED}"/>
          </ac:spMkLst>
        </pc:spChg>
        <pc:spChg chg="mod">
          <ac:chgData name="Julia Watts" userId="86fc1eda-f4e6-4ed4-a48b-a43e2268c7e1" providerId="ADAL" clId="{F710074E-12D7-46D0-9C02-CB138D4C2954}" dt="2024-02-15T20:04:20.430" v="45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F710074E-12D7-46D0-9C02-CB138D4C2954}" dt="2024-02-15T20:02:48.998" v="38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F710074E-12D7-46D0-9C02-CB138D4C2954}" dt="2024-02-15T20:04:04.506" v="40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F710074E-12D7-46D0-9C02-CB138D4C2954}" dt="2024-02-15T19:50:25.862" v="17" actId="20577"/>
          <ac:spMkLst>
            <pc:docMk/>
            <pc:sldMk cId="0" sldId="263"/>
            <ac:spMk id="13" creationId="{5143F0AF-18EF-4068-B900-D5016A449D7A}"/>
          </ac:spMkLst>
        </pc:spChg>
        <pc:spChg chg="mod">
          <ac:chgData name="Julia Watts" userId="86fc1eda-f4e6-4ed4-a48b-a43e2268c7e1" providerId="ADAL" clId="{F710074E-12D7-46D0-9C02-CB138D4C2954}" dt="2024-02-15T20:04:14" v="44" actId="20577"/>
          <ac:spMkLst>
            <pc:docMk/>
            <pc:sldMk cId="0" sldId="263"/>
            <ac:spMk id="14" creationId="{7A1D7E06-5298-4FA8-9168-5652B57CEC47}"/>
          </ac:spMkLst>
        </pc:spChg>
        <pc:spChg chg="del">
          <ac:chgData name="Julia Watts" userId="86fc1eda-f4e6-4ed4-a48b-a43e2268c7e1" providerId="ADAL" clId="{F710074E-12D7-46D0-9C02-CB138D4C2954}" dt="2024-02-15T19:37:31.335" v="10" actId="478"/>
          <ac:spMkLst>
            <pc:docMk/>
            <pc:sldMk cId="0" sldId="263"/>
            <ac:spMk id="20" creationId="{99E7A8DB-DDC6-C0AB-3D49-F889C76B9C4F}"/>
          </ac:spMkLst>
        </pc:spChg>
        <pc:spChg chg="mod">
          <ac:chgData name="Julia Watts" userId="86fc1eda-f4e6-4ed4-a48b-a43e2268c7e1" providerId="ADAL" clId="{F710074E-12D7-46D0-9C02-CB138D4C2954}" dt="2024-02-15T19:49:42.756" v="15"/>
          <ac:spMkLst>
            <pc:docMk/>
            <pc:sldMk cId="0" sldId="263"/>
            <ac:spMk id="22" creationId="{E77E8DA6-A39B-47CF-9794-3C3BD45D4DB6}"/>
          </ac:spMkLst>
        </pc:spChg>
        <pc:spChg chg="del">
          <ac:chgData name="Julia Watts" userId="86fc1eda-f4e6-4ed4-a48b-a43e2268c7e1" providerId="ADAL" clId="{F710074E-12D7-46D0-9C02-CB138D4C2954}" dt="2024-02-15T19:37:31.335" v="10" actId="478"/>
          <ac:spMkLst>
            <pc:docMk/>
            <pc:sldMk cId="0" sldId="263"/>
            <ac:spMk id="23" creationId="{00BCBBBA-8067-6BB2-EAEA-B3FEE2B29C9C}"/>
          </ac:spMkLst>
        </pc:spChg>
        <pc:spChg chg="del">
          <ac:chgData name="Julia Watts" userId="86fc1eda-f4e6-4ed4-a48b-a43e2268c7e1" providerId="ADAL" clId="{F710074E-12D7-46D0-9C02-CB138D4C2954}" dt="2024-02-15T19:37:31.335" v="10" actId="478"/>
          <ac:spMkLst>
            <pc:docMk/>
            <pc:sldMk cId="0" sldId="263"/>
            <ac:spMk id="25" creationId="{9776B76F-B09C-30FE-55C5-F0F824E57C7B}"/>
          </ac:spMkLst>
        </pc:spChg>
        <pc:graphicFrameChg chg="del">
          <ac:chgData name="Julia Watts" userId="86fc1eda-f4e6-4ed4-a48b-a43e2268c7e1" providerId="ADAL" clId="{F710074E-12D7-46D0-9C02-CB138D4C2954}" dt="2024-02-15T19:37:31.335" v="10" actId="478"/>
          <ac:graphicFrameMkLst>
            <pc:docMk/>
            <pc:sldMk cId="0" sldId="263"/>
            <ac:graphicFrameMk id="21" creationId="{63D00F2C-1DB6-F9A7-40B3-ACA809EA467B}"/>
          </ac:graphicFrameMkLst>
        </pc:graphicFrameChg>
      </pc:sldChg>
      <pc:sldChg chg="modSp mod">
        <pc:chgData name="Julia Watts" userId="86fc1eda-f4e6-4ed4-a48b-a43e2268c7e1" providerId="ADAL" clId="{F710074E-12D7-46D0-9C02-CB138D4C2954}" dt="2024-02-15T19:34:00.730" v="9" actId="14826"/>
        <pc:sldMkLst>
          <pc:docMk/>
          <pc:sldMk cId="0" sldId="264"/>
        </pc:sldMkLst>
        <pc:picChg chg="mod">
          <ac:chgData name="Julia Watts" userId="86fc1eda-f4e6-4ed4-a48b-a43e2268c7e1" providerId="ADAL" clId="{F710074E-12D7-46D0-9C02-CB138D4C2954}" dt="2024-02-15T19:34:00.730" v="9" actId="14826"/>
          <ac:picMkLst>
            <pc:docMk/>
            <pc:sldMk cId="0" sldId="264"/>
            <ac:picMk id="5" creationId="{CAE97D99-B9A1-044E-7047-57E2B55F0DF9}"/>
          </ac:picMkLst>
        </pc:picChg>
      </pc:sldChg>
      <pc:sldChg chg="modSp mod">
        <pc:chgData name="Julia Watts" userId="86fc1eda-f4e6-4ed4-a48b-a43e2268c7e1" providerId="ADAL" clId="{F710074E-12D7-46D0-9C02-CB138D4C2954}" dt="2024-02-15T21:28:47.258" v="146" actId="14826"/>
        <pc:sldMkLst>
          <pc:docMk/>
          <pc:sldMk cId="0" sldId="266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0" sldId="266"/>
            <ac:spMk id="6" creationId="{534D990B-4408-47DB-B75B-35C128504CF9}"/>
          </ac:spMkLst>
        </pc:spChg>
        <pc:picChg chg="mod">
          <ac:chgData name="Julia Watts" userId="86fc1eda-f4e6-4ed4-a48b-a43e2268c7e1" providerId="ADAL" clId="{F710074E-12D7-46D0-9C02-CB138D4C2954}" dt="2024-02-15T21:28:47.258" v="146" actId="14826"/>
          <ac:picMkLst>
            <pc:docMk/>
            <pc:sldMk cId="0" sldId="266"/>
            <ac:picMk id="8" creationId="{31E65B38-A4A7-6119-5D59-CB20D8FEDE73}"/>
          </ac:picMkLst>
        </pc:picChg>
      </pc:sldChg>
      <pc:sldChg chg="modSp">
        <pc:chgData name="Julia Watts" userId="86fc1eda-f4e6-4ed4-a48b-a43e2268c7e1" providerId="ADAL" clId="{F710074E-12D7-46D0-9C02-CB138D4C2954}" dt="2024-02-15T15:38:51.599" v="0"/>
        <pc:sldMkLst>
          <pc:docMk/>
          <pc:sldMk cId="0" sldId="268"/>
        </pc:sldMkLst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Julia Watts" userId="86fc1eda-f4e6-4ed4-a48b-a43e2268c7e1" providerId="ADAL" clId="{F710074E-12D7-46D0-9C02-CB138D4C2954}" dt="2024-02-15T15:38:51.599" v="0"/>
        <pc:sldMkLst>
          <pc:docMk/>
          <pc:sldMk cId="0" sldId="278"/>
        </pc:sldMkLst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Julia Watts" userId="86fc1eda-f4e6-4ed4-a48b-a43e2268c7e1" providerId="ADAL" clId="{F710074E-12D7-46D0-9C02-CB138D4C2954}" dt="2024-02-15T15:38:51.599" v="0"/>
        <pc:sldMkLst>
          <pc:docMk/>
          <pc:sldMk cId="3170472316" sldId="283"/>
        </pc:sldMkLst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3170472316" sldId="283"/>
            <ac:spMk id="3" creationId="{00000000-0000-0000-0000-000000000000}"/>
          </ac:spMkLst>
        </pc:spChg>
      </pc:sldChg>
      <pc:sldChg chg="modSp mod">
        <pc:chgData name="Julia Watts" userId="86fc1eda-f4e6-4ed4-a48b-a43e2268c7e1" providerId="ADAL" clId="{F710074E-12D7-46D0-9C02-CB138D4C2954}" dt="2024-02-15T20:07:09.549" v="54"/>
        <pc:sldMkLst>
          <pc:docMk/>
          <pc:sldMk cId="3063833069" sldId="285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3063833069" sldId="285"/>
            <ac:spMk id="4" creationId="{28740703-8087-43AF-B2A8-ACFDCB7758ED}"/>
          </ac:spMkLst>
        </pc:spChg>
        <pc:spChg chg="mod">
          <ac:chgData name="Julia Watts" userId="86fc1eda-f4e6-4ed4-a48b-a43e2268c7e1" providerId="ADAL" clId="{F710074E-12D7-46D0-9C02-CB138D4C2954}" dt="2024-02-15T20:05:49.239" v="47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F710074E-12D7-46D0-9C02-CB138D4C2954}" dt="2024-02-15T20:07:09.549" v="54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F710074E-12D7-46D0-9C02-CB138D4C2954}" dt="2024-02-15T20:06:02.577" v="49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F710074E-12D7-46D0-9C02-CB138D4C2954}" dt="2024-02-15T20:06:11.601" v="53" actId="20577"/>
          <ac:spMkLst>
            <pc:docMk/>
            <pc:sldMk cId="3063833069" sldId="285"/>
            <ac:spMk id="12" creationId="{DC45B176-7DA9-432F-815F-365A3BCBA8C4}"/>
          </ac:spMkLst>
        </pc:spChg>
      </pc:sldChg>
      <pc:sldChg chg="modSp mod">
        <pc:chgData name="Julia Watts" userId="86fc1eda-f4e6-4ed4-a48b-a43e2268c7e1" providerId="ADAL" clId="{F710074E-12D7-46D0-9C02-CB138D4C2954}" dt="2024-02-15T20:21:35.470" v="129" actId="20577"/>
        <pc:sldMkLst>
          <pc:docMk/>
          <pc:sldMk cId="2944392172" sldId="286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2944392172" sldId="286"/>
            <ac:spMk id="4" creationId="{28740703-8087-43AF-B2A8-ACFDCB7758ED}"/>
          </ac:spMkLst>
        </pc:spChg>
        <pc:spChg chg="mod">
          <ac:chgData name="Julia Watts" userId="86fc1eda-f4e6-4ed4-a48b-a43e2268c7e1" providerId="ADAL" clId="{F710074E-12D7-46D0-9C02-CB138D4C2954}" dt="2024-02-15T20:20:20.222" v="118" actId="2057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F710074E-12D7-46D0-9C02-CB138D4C2954}" dt="2024-02-15T20:21:35.470" v="129" actId="20577"/>
          <ac:spMkLst>
            <pc:docMk/>
            <pc:sldMk cId="2944392172" sldId="286"/>
            <ac:spMk id="10" creationId="{8CB9AC7A-2EA3-40E3-02A1-4717DF3D0CA5}"/>
          </ac:spMkLst>
        </pc:spChg>
        <pc:spChg chg="mod">
          <ac:chgData name="Julia Watts" userId="86fc1eda-f4e6-4ed4-a48b-a43e2268c7e1" providerId="ADAL" clId="{F710074E-12D7-46D0-9C02-CB138D4C2954}" dt="2024-02-15T20:20:31.665" v="122" actId="20577"/>
          <ac:spMkLst>
            <pc:docMk/>
            <pc:sldMk cId="2944392172" sldId="286"/>
            <ac:spMk id="20" creationId="{A162446F-0914-F945-E0DF-3DEBFE6ECC9F}"/>
          </ac:spMkLst>
        </pc:spChg>
        <pc:spChg chg="mod">
          <ac:chgData name="Julia Watts" userId="86fc1eda-f4e6-4ed4-a48b-a43e2268c7e1" providerId="ADAL" clId="{F710074E-12D7-46D0-9C02-CB138D4C2954}" dt="2024-02-15T20:18:09.715" v="92"/>
          <ac:spMkLst>
            <pc:docMk/>
            <pc:sldMk cId="2944392172" sldId="286"/>
            <ac:spMk id="25" creationId="{C376BA3B-B36D-4730-80B1-4A1A933C4AAF}"/>
          </ac:spMkLst>
        </pc:spChg>
        <pc:spChg chg="mod">
          <ac:chgData name="Julia Watts" userId="86fc1eda-f4e6-4ed4-a48b-a43e2268c7e1" providerId="ADAL" clId="{F710074E-12D7-46D0-9C02-CB138D4C2954}" dt="2024-02-15T20:21:07.278" v="126" actId="20577"/>
          <ac:spMkLst>
            <pc:docMk/>
            <pc:sldMk cId="2944392172" sldId="286"/>
            <ac:spMk id="26" creationId="{D6342ED5-3D84-DCB7-9E02-417114B72106}"/>
          </ac:spMkLst>
        </pc:spChg>
        <pc:spChg chg="mod">
          <ac:chgData name="Julia Watts" userId="86fc1eda-f4e6-4ed4-a48b-a43e2268c7e1" providerId="ADAL" clId="{F710074E-12D7-46D0-9C02-CB138D4C2954}" dt="2024-02-15T20:18:25.157" v="94" actId="20577"/>
          <ac:spMkLst>
            <pc:docMk/>
            <pc:sldMk cId="2944392172" sldId="286"/>
            <ac:spMk id="27" creationId="{2E0E3D17-73B8-C26B-3716-2DA23CBF04DB}"/>
          </ac:spMkLst>
        </pc:spChg>
        <pc:cxnChg chg="mod">
          <ac:chgData name="Julia Watts" userId="86fc1eda-f4e6-4ed4-a48b-a43e2268c7e1" providerId="ADAL" clId="{F710074E-12D7-46D0-9C02-CB138D4C2954}" dt="2024-02-15T20:20:03.058" v="115" actId="1076"/>
          <ac:cxnSpMkLst>
            <pc:docMk/>
            <pc:sldMk cId="2944392172" sldId="286"/>
            <ac:cxnSpMk id="24" creationId="{C6701C72-CD2D-4B1C-AE54-C430A60303A1}"/>
          </ac:cxnSpMkLst>
        </pc:cxnChg>
      </pc:sldChg>
      <pc:sldChg chg="modSp mod">
        <pc:chgData name="Julia Watts" userId="86fc1eda-f4e6-4ed4-a48b-a43e2268c7e1" providerId="ADAL" clId="{F710074E-12D7-46D0-9C02-CB138D4C2954}" dt="2024-02-15T20:10:15.185" v="72" actId="20577"/>
        <pc:sldMkLst>
          <pc:docMk/>
          <pc:sldMk cId="51383697" sldId="288"/>
        </pc:sldMkLst>
        <pc:spChg chg="mod">
          <ac:chgData name="Julia Watts" userId="86fc1eda-f4e6-4ed4-a48b-a43e2268c7e1" providerId="ADAL" clId="{F710074E-12D7-46D0-9C02-CB138D4C2954}" dt="2024-02-15T20:09:13.550" v="58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51383697" sldId="288"/>
            <ac:spMk id="4" creationId="{28740703-8087-43AF-B2A8-ACFDCB7758ED}"/>
          </ac:spMkLst>
        </pc:spChg>
        <pc:spChg chg="mod">
          <ac:chgData name="Julia Watts" userId="86fc1eda-f4e6-4ed4-a48b-a43e2268c7e1" providerId="ADAL" clId="{F710074E-12D7-46D0-9C02-CB138D4C2954}" dt="2024-02-15T20:08:53.332" v="5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F710074E-12D7-46D0-9C02-CB138D4C2954}" dt="2024-02-15T20:10:09.667" v="69" actId="6549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F710074E-12D7-46D0-9C02-CB138D4C2954}" dt="2024-02-15T20:10:15.185" v="72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F710074E-12D7-46D0-9C02-CB138D4C2954}" dt="2024-02-15T20:07:46.205" v="55"/>
          <ac:spMkLst>
            <pc:docMk/>
            <pc:sldMk cId="51383697" sldId="288"/>
            <ac:spMk id="36" creationId="{DBE2767D-A3E4-7725-CF62-6FF18E501562}"/>
          </ac:spMkLst>
        </pc:spChg>
        <pc:spChg chg="mod">
          <ac:chgData name="Julia Watts" userId="86fc1eda-f4e6-4ed4-a48b-a43e2268c7e1" providerId="ADAL" clId="{F710074E-12D7-46D0-9C02-CB138D4C2954}" dt="2024-02-15T20:07:58.594" v="56"/>
          <ac:spMkLst>
            <pc:docMk/>
            <pc:sldMk cId="51383697" sldId="288"/>
            <ac:spMk id="39" creationId="{F9A4E353-E273-0126-9C12-3254EFC0D28C}"/>
          </ac:spMkLst>
        </pc:spChg>
      </pc:sldChg>
      <pc:sldChg chg="modSp mod">
        <pc:chgData name="Julia Watts" userId="86fc1eda-f4e6-4ed4-a48b-a43e2268c7e1" providerId="ADAL" clId="{F710074E-12D7-46D0-9C02-CB138D4C2954}" dt="2024-02-15T20:39:53.030" v="130" actId="14826"/>
        <pc:sldMkLst>
          <pc:docMk/>
          <pc:sldMk cId="2396881180" sldId="290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2396881180" sldId="290"/>
            <ac:spMk id="4" creationId="{00000000-0000-0000-0000-000000000000}"/>
          </ac:spMkLst>
        </pc:spChg>
        <pc:picChg chg="mod">
          <ac:chgData name="Julia Watts" userId="86fc1eda-f4e6-4ed4-a48b-a43e2268c7e1" providerId="ADAL" clId="{F710074E-12D7-46D0-9C02-CB138D4C2954}" dt="2024-02-15T20:39:53.030" v="130" actId="14826"/>
          <ac:picMkLst>
            <pc:docMk/>
            <pc:sldMk cId="2396881180" sldId="290"/>
            <ac:picMk id="7" creationId="{0F2E27D4-4E0C-A41E-07BB-B8DE6DAAB86A}"/>
          </ac:picMkLst>
        </pc:picChg>
      </pc:sldChg>
      <pc:sldChg chg="modSp mod">
        <pc:chgData name="Julia Watts" userId="86fc1eda-f4e6-4ed4-a48b-a43e2268c7e1" providerId="ADAL" clId="{F710074E-12D7-46D0-9C02-CB138D4C2954}" dt="2024-02-15T21:20:10.612" v="134" actId="14100"/>
        <pc:sldMkLst>
          <pc:docMk/>
          <pc:sldMk cId="2709132332" sldId="291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2709132332" sldId="291"/>
            <ac:spMk id="6" creationId="{A7EA4FB8-37A9-4E5B-8B78-6CA08AC09132}"/>
          </ac:spMkLst>
        </pc:spChg>
        <pc:picChg chg="mod">
          <ac:chgData name="Julia Watts" userId="86fc1eda-f4e6-4ed4-a48b-a43e2268c7e1" providerId="ADAL" clId="{F710074E-12D7-46D0-9C02-CB138D4C2954}" dt="2024-02-15T21:20:10.612" v="134" actId="14100"/>
          <ac:picMkLst>
            <pc:docMk/>
            <pc:sldMk cId="2709132332" sldId="291"/>
            <ac:picMk id="9" creationId="{7FAC258D-3271-5BCF-4950-7F15E1241895}"/>
          </ac:picMkLst>
        </pc:picChg>
      </pc:sldChg>
      <pc:sldChg chg="modSp mod">
        <pc:chgData name="Julia Watts" userId="86fc1eda-f4e6-4ed4-a48b-a43e2268c7e1" providerId="ADAL" clId="{F710074E-12D7-46D0-9C02-CB138D4C2954}" dt="2024-02-15T20:45:52.156" v="131" actId="14826"/>
        <pc:sldMkLst>
          <pc:docMk/>
          <pc:sldMk cId="2292318377" sldId="292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2292318377" sldId="292"/>
            <ac:spMk id="4" creationId="{00000000-0000-0000-0000-000000000000}"/>
          </ac:spMkLst>
        </pc:spChg>
        <pc:picChg chg="mod">
          <ac:chgData name="Julia Watts" userId="86fc1eda-f4e6-4ed4-a48b-a43e2268c7e1" providerId="ADAL" clId="{F710074E-12D7-46D0-9C02-CB138D4C2954}" dt="2024-02-15T20:45:52.156" v="131" actId="14826"/>
          <ac:picMkLst>
            <pc:docMk/>
            <pc:sldMk cId="2292318377" sldId="292"/>
            <ac:picMk id="5" creationId="{1707DA28-7AD0-7D5A-050F-D151BC9443A7}"/>
          </ac:picMkLst>
        </pc:picChg>
      </pc:sldChg>
      <pc:sldChg chg="modSp mod">
        <pc:chgData name="Julia Watts" userId="86fc1eda-f4e6-4ed4-a48b-a43e2268c7e1" providerId="ADAL" clId="{F710074E-12D7-46D0-9C02-CB138D4C2954}" dt="2024-02-15T21:53:46.640" v="250" actId="14826"/>
        <pc:sldMkLst>
          <pc:docMk/>
          <pc:sldMk cId="2127143027" sldId="293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2127143027" sldId="293"/>
            <ac:spMk id="8" creationId="{30EA58EA-6700-4451-BB1F-A1CD90EA60E1}"/>
          </ac:spMkLst>
        </pc:spChg>
        <pc:picChg chg="mod">
          <ac:chgData name="Julia Watts" userId="86fc1eda-f4e6-4ed4-a48b-a43e2268c7e1" providerId="ADAL" clId="{F710074E-12D7-46D0-9C02-CB138D4C2954}" dt="2024-02-15T21:53:46.640" v="250" actId="14826"/>
          <ac:picMkLst>
            <pc:docMk/>
            <pc:sldMk cId="2127143027" sldId="293"/>
            <ac:picMk id="3" creationId="{4DB096D8-4920-DCFD-ADE3-1164D2DE090F}"/>
          </ac:picMkLst>
        </pc:picChg>
      </pc:sldChg>
      <pc:sldChg chg="addSp delSp modSp mod">
        <pc:chgData name="Julia Watts" userId="86fc1eda-f4e6-4ed4-a48b-a43e2268c7e1" providerId="ADAL" clId="{F710074E-12D7-46D0-9C02-CB138D4C2954}" dt="2024-02-15T21:37:54.986" v="205" actId="14100"/>
        <pc:sldMkLst>
          <pc:docMk/>
          <pc:sldMk cId="3612539687" sldId="297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3612539687" sldId="297"/>
            <ac:spMk id="4" creationId="{D90CB226-6668-443D-8F8F-3109BF8D9477}"/>
          </ac:spMkLst>
        </pc:spChg>
        <pc:spChg chg="add mod">
          <ac:chgData name="Julia Watts" userId="86fc1eda-f4e6-4ed4-a48b-a43e2268c7e1" providerId="ADAL" clId="{F710074E-12D7-46D0-9C02-CB138D4C2954}" dt="2024-02-15T21:36:42.041" v="198" actId="207"/>
          <ac:spMkLst>
            <pc:docMk/>
            <pc:sldMk cId="3612539687" sldId="297"/>
            <ac:spMk id="13" creationId="{964C5600-05ED-D6B4-24A4-CBD58A7EEC76}"/>
          </ac:spMkLst>
        </pc:spChg>
        <pc:picChg chg="del">
          <ac:chgData name="Julia Watts" userId="86fc1eda-f4e6-4ed4-a48b-a43e2268c7e1" providerId="ADAL" clId="{F710074E-12D7-46D0-9C02-CB138D4C2954}" dt="2024-02-15T21:23:08.662" v="135" actId="478"/>
          <ac:picMkLst>
            <pc:docMk/>
            <pc:sldMk cId="3612539687" sldId="297"/>
            <ac:picMk id="6" creationId="{AA0F9C07-34DF-13E5-CCB3-A55D4FFADC31}"/>
          </ac:picMkLst>
        </pc:picChg>
        <pc:picChg chg="add mod modCrop">
          <ac:chgData name="Julia Watts" userId="86fc1eda-f4e6-4ed4-a48b-a43e2268c7e1" providerId="ADAL" clId="{F710074E-12D7-46D0-9C02-CB138D4C2954}" dt="2024-02-15T21:37:54.986" v="205" actId="14100"/>
          <ac:picMkLst>
            <pc:docMk/>
            <pc:sldMk cId="3612539687" sldId="297"/>
            <ac:picMk id="7" creationId="{4C53F22F-D181-CB25-3751-4E7FE2608392}"/>
          </ac:picMkLst>
        </pc:picChg>
        <pc:picChg chg="add mod modCrop">
          <ac:chgData name="Julia Watts" userId="86fc1eda-f4e6-4ed4-a48b-a43e2268c7e1" providerId="ADAL" clId="{F710074E-12D7-46D0-9C02-CB138D4C2954}" dt="2024-02-15T21:37:12.345" v="202" actId="692"/>
          <ac:picMkLst>
            <pc:docMk/>
            <pc:sldMk cId="3612539687" sldId="297"/>
            <ac:picMk id="10" creationId="{00FDCF23-7001-0F6B-5B77-109A2A386B76}"/>
          </ac:picMkLst>
        </pc:picChg>
        <pc:picChg chg="add mod">
          <ac:chgData name="Julia Watts" userId="86fc1eda-f4e6-4ed4-a48b-a43e2268c7e1" providerId="ADAL" clId="{F710074E-12D7-46D0-9C02-CB138D4C2954}" dt="2024-02-15T21:30:10.234" v="155" actId="1076"/>
          <ac:picMkLst>
            <pc:docMk/>
            <pc:sldMk cId="3612539687" sldId="297"/>
            <ac:picMk id="12" creationId="{B3C2F457-ED01-AB07-E623-F4E778F99F8A}"/>
          </ac:picMkLst>
        </pc:picChg>
      </pc:sldChg>
      <pc:sldChg chg="modSp mod">
        <pc:chgData name="Julia Watts" userId="86fc1eda-f4e6-4ed4-a48b-a43e2268c7e1" providerId="ADAL" clId="{F710074E-12D7-46D0-9C02-CB138D4C2954}" dt="2024-02-15T21:47:24.943" v="234" actId="20577"/>
        <pc:sldMkLst>
          <pc:docMk/>
          <pc:sldMk cId="448106667" sldId="299"/>
        </pc:sldMkLst>
        <pc:spChg chg="mod">
          <ac:chgData name="Julia Watts" userId="86fc1eda-f4e6-4ed4-a48b-a43e2268c7e1" providerId="ADAL" clId="{F710074E-12D7-46D0-9C02-CB138D4C2954}" dt="2024-02-15T21:47:24.943" v="234" actId="20577"/>
          <ac:spMkLst>
            <pc:docMk/>
            <pc:sldMk cId="448106667" sldId="299"/>
            <ac:spMk id="7" creationId="{85BBAE36-A10C-4C42-A49A-2EEAFAE10817}"/>
          </ac:spMkLst>
        </pc:spChg>
        <pc:picChg chg="mod">
          <ac:chgData name="Julia Watts" userId="86fc1eda-f4e6-4ed4-a48b-a43e2268c7e1" providerId="ADAL" clId="{F710074E-12D7-46D0-9C02-CB138D4C2954}" dt="2024-02-15T21:39:47.330" v="206" actId="14826"/>
          <ac:picMkLst>
            <pc:docMk/>
            <pc:sldMk cId="448106667" sldId="299"/>
            <ac:picMk id="3" creationId="{34409007-0BBA-A09E-AE47-9A0017D702CC}"/>
          </ac:picMkLst>
        </pc:picChg>
      </pc:sldChg>
      <pc:sldChg chg="modSp mod">
        <pc:chgData name="Julia Watts" userId="86fc1eda-f4e6-4ed4-a48b-a43e2268c7e1" providerId="ADAL" clId="{F710074E-12D7-46D0-9C02-CB138D4C2954}" dt="2024-02-15T21:47:36.576" v="239" actId="20577"/>
        <pc:sldMkLst>
          <pc:docMk/>
          <pc:sldMk cId="2772959450" sldId="300"/>
        </pc:sldMkLst>
        <pc:spChg chg="mod">
          <ac:chgData name="Julia Watts" userId="86fc1eda-f4e6-4ed4-a48b-a43e2268c7e1" providerId="ADAL" clId="{F710074E-12D7-46D0-9C02-CB138D4C2954}" dt="2024-02-15T21:47:36.576" v="239" actId="20577"/>
          <ac:spMkLst>
            <pc:docMk/>
            <pc:sldMk cId="2772959450" sldId="300"/>
            <ac:spMk id="7" creationId="{C17F916C-6AC8-41F8-8F46-A69A359EE6A4}"/>
          </ac:spMkLst>
        </pc:spChg>
        <pc:spChg chg="mod">
          <ac:chgData name="Julia Watts" userId="86fc1eda-f4e6-4ed4-a48b-a43e2268c7e1" providerId="ADAL" clId="{F710074E-12D7-46D0-9C02-CB138D4C2954}" dt="2024-02-15T21:46:53.056" v="229" actId="1076"/>
          <ac:spMkLst>
            <pc:docMk/>
            <pc:sldMk cId="2772959450" sldId="300"/>
            <ac:spMk id="10" creationId="{8D0EFEFF-3D4A-4730-856C-6B5CBC3867D0}"/>
          </ac:spMkLst>
        </pc:spChg>
        <pc:spChg chg="mod">
          <ac:chgData name="Julia Watts" userId="86fc1eda-f4e6-4ed4-a48b-a43e2268c7e1" providerId="ADAL" clId="{F710074E-12D7-46D0-9C02-CB138D4C2954}" dt="2024-02-15T21:47:06.385" v="231" actId="1076"/>
          <ac:spMkLst>
            <pc:docMk/>
            <pc:sldMk cId="2772959450" sldId="300"/>
            <ac:spMk id="11" creationId="{16A9C4F2-E2FF-483E-81BA-1CEC42A20C5C}"/>
          </ac:spMkLst>
        </pc:spChg>
        <pc:picChg chg="mod">
          <ac:chgData name="Julia Watts" userId="86fc1eda-f4e6-4ed4-a48b-a43e2268c7e1" providerId="ADAL" clId="{F710074E-12D7-46D0-9C02-CB138D4C2954}" dt="2024-02-15T21:46:51.023" v="228" actId="1076"/>
          <ac:picMkLst>
            <pc:docMk/>
            <pc:sldMk cId="2772959450" sldId="300"/>
            <ac:picMk id="4098" creationId="{4055541B-4B6F-4AF1-A075-2C8B4D581A68}"/>
          </ac:picMkLst>
        </pc:picChg>
      </pc:sldChg>
      <pc:sldChg chg="modSp mod">
        <pc:chgData name="Julia Watts" userId="86fc1eda-f4e6-4ed4-a48b-a43e2268c7e1" providerId="ADAL" clId="{F710074E-12D7-46D0-9C02-CB138D4C2954}" dt="2024-02-15T21:48:26.504" v="249" actId="1076"/>
        <pc:sldMkLst>
          <pc:docMk/>
          <pc:sldMk cId="737396426" sldId="301"/>
        </pc:sldMkLst>
        <pc:spChg chg="mod">
          <ac:chgData name="Julia Watts" userId="86fc1eda-f4e6-4ed4-a48b-a43e2268c7e1" providerId="ADAL" clId="{F710074E-12D7-46D0-9C02-CB138D4C2954}" dt="2024-02-15T21:47:45.014" v="240" actId="20577"/>
          <ac:spMkLst>
            <pc:docMk/>
            <pc:sldMk cId="737396426" sldId="301"/>
            <ac:spMk id="7" creationId="{D77C41C8-A354-483D-A1D6-756CB86194DA}"/>
          </ac:spMkLst>
        </pc:spChg>
        <pc:picChg chg="mod">
          <ac:chgData name="Julia Watts" userId="86fc1eda-f4e6-4ed4-a48b-a43e2268c7e1" providerId="ADAL" clId="{F710074E-12D7-46D0-9C02-CB138D4C2954}" dt="2024-02-15T21:48:26.504" v="249" actId="1076"/>
          <ac:picMkLst>
            <pc:docMk/>
            <pc:sldMk cId="737396426" sldId="301"/>
            <ac:picMk id="3074" creationId="{28C35EF0-31A9-4E9E-A7A9-E8EC24F0130D}"/>
          </ac:picMkLst>
        </pc:picChg>
      </pc:sldChg>
      <pc:sldChg chg="modSp mod">
        <pc:chgData name="Julia Watts" userId="86fc1eda-f4e6-4ed4-a48b-a43e2268c7e1" providerId="ADAL" clId="{F710074E-12D7-46D0-9C02-CB138D4C2954}" dt="2024-02-15T22:00:33.274" v="252" actId="14100"/>
        <pc:sldMkLst>
          <pc:docMk/>
          <pc:sldMk cId="542962669" sldId="305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542962669" sldId="305"/>
            <ac:spMk id="3" creationId="{15C8F8CC-FB9E-4897-8423-2311EFC1084E}"/>
          </ac:spMkLst>
        </pc:spChg>
        <pc:picChg chg="mod">
          <ac:chgData name="Julia Watts" userId="86fc1eda-f4e6-4ed4-a48b-a43e2268c7e1" providerId="ADAL" clId="{F710074E-12D7-46D0-9C02-CB138D4C2954}" dt="2024-02-15T22:00:33.274" v="252" actId="14100"/>
          <ac:picMkLst>
            <pc:docMk/>
            <pc:sldMk cId="542962669" sldId="305"/>
            <ac:picMk id="7" creationId="{90B2CA3B-1935-B074-226C-FDC45E94E35D}"/>
          </ac:picMkLst>
        </pc:picChg>
      </pc:sldChg>
      <pc:sldChg chg="modSp">
        <pc:chgData name="Julia Watts" userId="86fc1eda-f4e6-4ed4-a48b-a43e2268c7e1" providerId="ADAL" clId="{F710074E-12D7-46D0-9C02-CB138D4C2954}" dt="2024-02-15T15:38:51.599" v="0"/>
        <pc:sldMkLst>
          <pc:docMk/>
          <pc:sldMk cId="3344161022" sldId="322"/>
        </pc:sldMkLst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3344161022" sldId="322"/>
            <ac:spMk id="25" creationId="{286780D9-CE70-4358-8862-C809CB850FDA}"/>
          </ac:spMkLst>
        </pc:spChg>
      </pc:sldChg>
      <pc:sldChg chg="modSp mod">
        <pc:chgData name="Julia Watts" userId="86fc1eda-f4e6-4ed4-a48b-a43e2268c7e1" providerId="ADAL" clId="{F710074E-12D7-46D0-9C02-CB138D4C2954}" dt="2024-02-15T21:42:17.757" v="219" actId="20577"/>
        <pc:sldMkLst>
          <pc:docMk/>
          <pc:sldMk cId="948325195" sldId="323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948325195" sldId="323"/>
            <ac:spMk id="7" creationId="{85BBAE36-A10C-4C42-A49A-2EEAFAE10817}"/>
          </ac:spMkLst>
        </pc:spChg>
        <pc:spChg chg="mod">
          <ac:chgData name="Julia Watts" userId="86fc1eda-f4e6-4ed4-a48b-a43e2268c7e1" providerId="ADAL" clId="{F710074E-12D7-46D0-9C02-CB138D4C2954}" dt="2024-02-15T21:42:17.757" v="219" actId="20577"/>
          <ac:spMkLst>
            <pc:docMk/>
            <pc:sldMk cId="948325195" sldId="323"/>
            <ac:spMk id="9" creationId="{66FB5A57-2AC5-47C8-AD79-4DB5694B3FE3}"/>
          </ac:spMkLst>
        </pc:spChg>
        <pc:picChg chg="mod">
          <ac:chgData name="Julia Watts" userId="86fc1eda-f4e6-4ed4-a48b-a43e2268c7e1" providerId="ADAL" clId="{F710074E-12D7-46D0-9C02-CB138D4C2954}" dt="2024-02-15T21:41:55.976" v="211" actId="14100"/>
          <ac:picMkLst>
            <pc:docMk/>
            <pc:sldMk cId="948325195" sldId="323"/>
            <ac:picMk id="1025" creationId="{5A8B32B5-3F72-4925-8CA0-92635DD34B0F}"/>
          </ac:picMkLst>
        </pc:picChg>
      </pc:sldChg>
      <pc:sldChg chg="modSp">
        <pc:chgData name="Julia Watts" userId="86fc1eda-f4e6-4ed4-a48b-a43e2268c7e1" providerId="ADAL" clId="{F710074E-12D7-46D0-9C02-CB138D4C2954}" dt="2024-02-15T19:28:18.383" v="6"/>
        <pc:sldMkLst>
          <pc:docMk/>
          <pc:sldMk cId="328389510" sldId="329"/>
        </pc:sldMkLst>
        <pc:spChg chg="mod">
          <ac:chgData name="Julia Watts" userId="86fc1eda-f4e6-4ed4-a48b-a43e2268c7e1" providerId="ADAL" clId="{F710074E-12D7-46D0-9C02-CB138D4C2954}" dt="2024-02-15T19:28:18.383" v="6"/>
          <ac:spMkLst>
            <pc:docMk/>
            <pc:sldMk cId="328389510" sldId="329"/>
            <ac:spMk id="25" creationId="{286780D9-CE70-4358-8862-C809CB850FDA}"/>
          </ac:spMkLst>
        </pc:spChg>
      </pc:sldChg>
      <pc:sldChg chg="modSp">
        <pc:chgData name="Julia Watts" userId="86fc1eda-f4e6-4ed4-a48b-a43e2268c7e1" providerId="ADAL" clId="{F710074E-12D7-46D0-9C02-CB138D4C2954}" dt="2024-02-15T15:38:51.599" v="0"/>
        <pc:sldMkLst>
          <pc:docMk/>
          <pc:sldMk cId="735155355" sldId="332"/>
        </pc:sldMkLst>
        <pc:spChg chg="mod">
          <ac:chgData name="Julia Watts" userId="86fc1eda-f4e6-4ed4-a48b-a43e2268c7e1" providerId="ADAL" clId="{F710074E-12D7-46D0-9C02-CB138D4C2954}" dt="2024-02-15T15:38:51.599" v="0"/>
          <ac:spMkLst>
            <pc:docMk/>
            <pc:sldMk cId="735155355" sldId="332"/>
            <ac:spMk id="4" creationId="{B27A7B6F-5105-16A5-4DB6-51FE61383365}"/>
          </ac:spMkLst>
        </pc:spChg>
      </pc:sldChg>
      <pc:sldChg chg="modSp mod">
        <pc:chgData name="Julia Watts" userId="86fc1eda-f4e6-4ed4-a48b-a43e2268c7e1" providerId="ADAL" clId="{F710074E-12D7-46D0-9C02-CB138D4C2954}" dt="2024-02-15T22:00:46.338" v="275" actId="5793"/>
        <pc:sldMkLst>
          <pc:docMk/>
          <pc:sldMk cId="2992864909" sldId="337"/>
        </pc:sldMkLst>
        <pc:spChg chg="mod">
          <ac:chgData name="Julia Watts" userId="86fc1eda-f4e6-4ed4-a48b-a43e2268c7e1" providerId="ADAL" clId="{F710074E-12D7-46D0-9C02-CB138D4C2954}" dt="2024-02-15T22:00:46.338" v="275" actId="5793"/>
          <ac:spMkLst>
            <pc:docMk/>
            <pc:sldMk cId="2992864909" sldId="337"/>
            <ac:spMk id="4" creationId="{28740703-8087-43AF-B2A8-ACFDCB7758E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7.png"/><Relationship Id="rId12" Type="http://schemas.openxmlformats.org/officeDocument/2006/relationships/customXml" Target="../ink/ink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customXml" Target="../ink/ink3.xm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8.png"/><Relationship Id="rId14" Type="http://schemas.openxmlformats.org/officeDocument/2006/relationships/customXml" Target="../ink/ink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January 31, 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</a:t>
            </a:r>
            <a:r>
              <a:rPr lang="en-US" sz="37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</a:t>
            </a:r>
            <a:r>
              <a:rPr kumimoji="0" lang="en-US" sz="3700" b="1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naudited</a:t>
            </a: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January 31, 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$17,229,430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$55,092,280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$17,229,430 - $12,148,162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$12,148,162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 dirty="0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9080" y="629359"/>
            <a:ext cx="11055903" cy="8773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January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236" y="2789467"/>
            <a:ext cx="13790349" cy="6516142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727399" y="9388651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January 31, 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727919" y="9616795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85362-5209-E1CF-4E8B-C353460C0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73" y="2998526"/>
            <a:ext cx="14207320" cy="6512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 dirty="0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January 31, 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234" y="2416109"/>
            <a:ext cx="14277703" cy="630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January 31, 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en-US" dirty="0"/>
              <a:t>`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January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3F22F-D181-CB25-3751-4E7FE2608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1" r="-565" b="-252"/>
          <a:stretch/>
        </p:blipFill>
        <p:spPr>
          <a:xfrm>
            <a:off x="648375" y="2454339"/>
            <a:ext cx="8492397" cy="743171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DCF23-7001-0F6B-5B77-109A2A386B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05"/>
          <a:stretch/>
        </p:blipFill>
        <p:spPr>
          <a:xfrm>
            <a:off x="9055714" y="2429383"/>
            <a:ext cx="8583911" cy="745666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2F457-ED01-AB07-E623-F4E778F99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80" y="1692233"/>
            <a:ext cx="17083039" cy="762106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January 31, 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4034052" y="4358345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$653.3B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 dirty="0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A8B32B5-3F72-4925-8CA0-92635DD34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9"/>
          <a:stretch/>
        </p:blipFill>
        <p:spPr bwMode="auto">
          <a:xfrm>
            <a:off x="3556958" y="2610999"/>
            <a:ext cx="10206479" cy="6082844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(Audited) TAX COLLECTIONS </a:t>
            </a:r>
          </a:p>
          <a:p>
            <a:r>
              <a:rPr lang="en-US" sz="3600" dirty="0"/>
              <a:t>Fiscal Year-To-Date as of January 31, 2024 </a:t>
            </a:r>
          </a:p>
          <a:p>
            <a:r>
              <a:rPr lang="en-US" sz="3600" dirty="0"/>
              <a:t>(5th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0DD768-5104-649E-F1AB-2F600B1C2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50" y="2454308"/>
            <a:ext cx="13394992" cy="715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$830,000/$30,500,840 =  2.72%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January 31, 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(5th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159160" y="5387495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055541B-4B6F-4AF1-A075-2C8B4D581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2663" r="1755" b="2286"/>
          <a:stretch/>
        </p:blipFill>
        <p:spPr bwMode="auto">
          <a:xfrm>
            <a:off x="3377776" y="2129506"/>
            <a:ext cx="11502947" cy="653133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125713" y="1519802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 dirty="0">
                <a:solidFill>
                  <a:schemeClr val="accent4">
                    <a:lumMod val="50000"/>
                  </a:schemeClr>
                </a:solidFill>
              </a:rPr>
              <a:t>Highlights of Interim Financial Report (Audited)</a:t>
            </a:r>
            <a:endParaRPr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January 31, 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 dirty="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January 31, 2024</a:t>
            </a:r>
          </a:p>
          <a:p>
            <a:r>
              <a:rPr lang="en-US" sz="3600" dirty="0"/>
              <a:t>(5th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727011" y="3681304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C35EF0-31A9-4E9E-A7A9-E8EC24F01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888" r="2583"/>
          <a:stretch/>
        </p:blipFill>
        <p:spPr bwMode="auto">
          <a:xfrm>
            <a:off x="3696741" y="2331754"/>
            <a:ext cx="10894516" cy="619738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January 31, 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 dirty="0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DB096D8-4920-DCFD-ADE3-1164D2DE0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749" y="2677425"/>
            <a:ext cx="15868502" cy="2918545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 dirty="0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January 31, 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6945" y="2770417"/>
            <a:ext cx="16196655" cy="5785753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February 28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 dirty="0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1156522" y="5384977"/>
            <a:ext cx="16217078" cy="1446034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February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January 31, 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$679,143.92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1655" y="2374340"/>
            <a:ext cx="8988008" cy="7057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4116" y="1241128"/>
            <a:ext cx="13329138" cy="6786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899" y="1018192"/>
            <a:ext cx="15887700" cy="636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070" y="2511754"/>
            <a:ext cx="12314712" cy="566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 dirty="0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January 31, 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 dirty="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 dirty="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 dirty="0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 dirty="0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 dirty="0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971" y="6521116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5" y="6510583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487" y="6510583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8A407D-2C11-4897-A4E8-047947C9B363}"/>
              </a:ext>
            </a:extLst>
          </p:cNvPr>
          <p:cNvSpPr/>
          <p:nvPr/>
        </p:nvSpPr>
        <p:spPr>
          <a:xfrm>
            <a:off x="12572487" y="6510583"/>
            <a:ext cx="3505504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D11A4F-94C1-76D4-2015-2FEFF7F59CC9}"/>
              </a:ext>
            </a:extLst>
          </p:cNvPr>
          <p:cNvSpPr/>
          <p:nvPr/>
        </p:nvSpPr>
        <p:spPr>
          <a:xfrm>
            <a:off x="7155559" y="6521116"/>
            <a:ext cx="3550540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1CCF3-52D5-661B-87A1-BFBD3A37A398}"/>
              </a:ext>
            </a:extLst>
          </p:cNvPr>
          <p:cNvSpPr/>
          <p:nvPr/>
        </p:nvSpPr>
        <p:spPr>
          <a:xfrm>
            <a:off x="1738783" y="6529408"/>
            <a:ext cx="3550388" cy="3487214"/>
          </a:xfrm>
          <a:prstGeom prst="ellipse">
            <a:avLst/>
          </a:prstGeom>
          <a:solidFill>
            <a:srgbClr val="002060">
              <a:alpha val="0"/>
            </a:srgbClr>
          </a:solidFill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 dirty="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 dirty="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 dirty="0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January 31, 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3624" y="3005743"/>
            <a:ext cx="7601896" cy="679961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January 31, 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625" y="2352721"/>
            <a:ext cx="14061940" cy="637914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January 31,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33</a:t>
            </a:fld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5179" y="3662514"/>
            <a:ext cx="14297890" cy="386883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 dirty="0">
                <a:latin typeface="Roboto"/>
                <a:cs typeface="Roboto"/>
              </a:rPr>
              <a:t>Capital Program Proposal from Aug 3, 2020</a:t>
            </a:r>
            <a:endParaRPr sz="6000" dirty="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34</a:t>
            </a:fld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 dirty="0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 dirty="0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 dirty="0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 dirty="0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 dirty="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 dirty="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 dirty="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 dirty="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 dirty="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 dirty="0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 dirty="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General Funds </a:t>
                      </a:r>
                    </a:p>
                    <a:p>
                      <a:pPr algn="ctr"/>
                      <a:r>
                        <a:rPr lang="en-US" sz="2500" dirty="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 dirty="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Closed on</a:t>
                      </a:r>
                    </a:p>
                    <a:p>
                      <a:r>
                        <a:rPr lang="en-US" sz="2500" dirty="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35</a:t>
            </a:fld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36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January 31,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605240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$ 41,476,444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$ 2,611,264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$ 38,338,648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2354" y="221117"/>
            <a:ext cx="9196813" cy="9244282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January 31, 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01/31/2024 is $38,338,648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66216" y="8450104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8294B-1571-20F1-6B40-45EC21497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461" y="3781492"/>
            <a:ext cx="14992195" cy="52187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January 31, 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174217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January 31, 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$ 16,391,971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$ 24,307,050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 dirty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$39M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$36M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41,476,444 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- 2,611,264 = $38,865,180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January 31, 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$38,865,180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$37,473,664 - 3,153,258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January 31, 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286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$ 15,120,115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60124" y="5298486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506631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$ 55,092,280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700058" y="4595353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$626,564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$37,448,494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68a1d430-a50e-484c-b4d2-499916cee947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1904</Words>
  <Application>Microsoft Office PowerPoint</Application>
  <PresentationFormat>Custom</PresentationFormat>
  <Paragraphs>342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(Audited)</vt:lpstr>
      <vt:lpstr>Posted on Our Website</vt:lpstr>
      <vt:lpstr>PowerPoint Presentation</vt:lpstr>
      <vt:lpstr>INTERIM FINANCIAL REPORT (Unaudited) ASST. SUPERINTENDENT FOR BUSINESS SERVICES MESSAGE As of January 31, 2024</vt:lpstr>
      <vt:lpstr>INTERIM FINANCIAL REPORT (Audited) As of January 31, 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January 31, 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29</cp:revision>
  <cp:lastPrinted>2024-02-27T15:40:51Z</cp:lastPrinted>
  <dcterms:created xsi:type="dcterms:W3CDTF">2021-09-22T16:28:29Z</dcterms:created>
  <dcterms:modified xsi:type="dcterms:W3CDTF">2024-02-27T21:55:06Z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